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2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66B06D-D52B-4CA8-B7E1-3F5428EF1CC7}" v="28" dt="2021-09-11T09:47:42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2514" autoAdjust="0"/>
  </p:normalViewPr>
  <p:slideViewPr>
    <p:cSldViewPr snapToGrid="0">
      <p:cViewPr varScale="1">
        <p:scale>
          <a:sx n="81" d="100"/>
          <a:sy n="81" d="100"/>
        </p:scale>
        <p:origin x="6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3300FA-DCFA-46E1-9A56-8119F33859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46252-2598-4443-8C68-C6B658AD3B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9B4D-FD44-4E00-8AE8-ED8F20F07C27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37793-7489-42B8-89AF-0A4E15B2AE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6ED75-91F1-4AF3-AD7D-CB474A036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8C266-D67B-4875-BA77-CDFFD320A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27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8DE73-1245-40ED-9983-899644B2C164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9A4EA-3045-4CFB-A352-BDDA0AA85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7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11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1.) 8</a:t>
            </a:r>
          </a:p>
          <a:p>
            <a:r>
              <a:rPr lang="en-US" dirty="0"/>
              <a:t>2.) 256</a:t>
            </a:r>
          </a:p>
          <a:p>
            <a:r>
              <a:rPr lang="en-US" dirty="0"/>
              <a:t>3.) -32,768 and 32,767</a:t>
            </a:r>
          </a:p>
          <a:p>
            <a:r>
              <a:rPr lang="en-US" dirty="0"/>
              <a:t>4.) 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F9A4EA-3045-4CFB-A352-BDDA0AA8516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027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C7A4B-C2F3-4FA6-A631-5228FF3D1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D723-3619-4038-AD6B-8DC0F917F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737D-ED42-4E30-9F65-4F163E30E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DB3D1-450B-44C0-9D27-B2881D9A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Eduino 2021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A4FE7-3E9B-4611-8A6E-3285B7B1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Session 4</a:t>
            </a:r>
          </a:p>
        </p:txBody>
      </p:sp>
    </p:spTree>
    <p:extLst>
      <p:ext uri="{BB962C8B-B14F-4D97-AF65-F5344CB8AC3E}">
        <p14:creationId xmlns:p14="http://schemas.microsoft.com/office/powerpoint/2010/main" val="241218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DA97-D672-489B-AF9F-473B9935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98CC0-EF6D-42B0-BFD4-EEEDCF74F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0A19D-E1C7-4A9A-B21C-8633EA294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38E4-5FC5-4B61-BAAC-CE1FC4CA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74CF4-9AFC-41BE-9391-20887A47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94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AC1739-B9AD-43EA-905A-56049875C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454E-6931-4CEB-87CA-17575DF87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172EC-ABB5-4F4F-8655-E370B6A7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4BC4-D600-4F76-93B8-780A8F13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44A5D-FF34-4F55-AD45-95FB6335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5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70E8-3E1B-43FE-A6AC-AE841084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5B3A-A58A-4405-967B-62AB4C8D1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90E64-0A8A-49FC-BFA9-B73493BF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2009F-96FD-4CCA-A8BD-6C6D1F92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5F16-D3A5-47B6-AB21-C6731940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8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845A-B92A-4383-A26F-374AD3A6D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FBF12-A449-4368-BE74-E4717B8CE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CA9B1-33F3-4CDB-899D-84144987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BC85B-9D00-49F0-B4A0-D2E68C53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2ED5-C671-4305-8CB2-EDDCAA160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1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71-E8B9-429E-9082-FAA823166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7A5-FB9F-4945-8369-7382FB5EA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BDA4-C4EE-46F5-80CC-66139DC8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C3B0B-6E2C-4C4A-A794-D6F26FB8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FAD17-60DC-40FB-BD3E-98CE4191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B1208B-C735-4B4E-8574-0BE2AE1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2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FE11-2CAA-43EC-B0AC-363D7934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89367-DBDD-4788-9D9D-7D87E43E0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94F7C-830E-40DD-9D6F-3A127C970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FEE12D-B223-46B1-B202-E40D7B243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2B57D-BB4F-4D74-852D-225F6D5F2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C1821-5D9D-4634-811A-A570CDE9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CED76-0E51-49AA-92AF-5AE75ECF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835A56-9225-4820-8B92-84E4AD24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33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9245-54AD-4394-BB27-383038CA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F3FD0-83FF-4DA6-9D31-B869C87F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B37CA-78FA-4EA6-975C-BBC07B50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0ED8B-2E16-4F9B-A4AC-2A664D1B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6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1D48A7-1336-4B67-B843-24373CE92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F599AB-8F1B-40F6-BE69-C893CDAF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5DD4B-5F6D-4B6E-A95B-62180913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9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F768-064A-4F52-A75D-E3CFE5A53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37E13-7B17-4984-9B9A-BEE5E484E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FA1D3E-728B-456D-90C3-55DD41670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94AF9-4F64-4556-A807-7F56127B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7AB8C-22BF-49F3-B8FB-EF210CC1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832DA-3B2B-4C60-8C53-DD7C4E91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1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1D1A5-5C33-421F-813C-E0999159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C5AC0-6F75-448F-8AAA-2BCE55145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C0D0A-4C63-4A79-A680-CC6B7A8E2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D516C-B95A-420E-A979-524D155C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6EBAA-FAFA-4D07-B7DA-B8F0637D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35B7A-8B8D-4C7D-ACA9-6C541902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31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C992E1-0CC4-4F11-B27C-4A4E6712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4AEF-8A93-41BE-9217-DE32866F2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F6B25-9958-40B9-B786-FFD1063EE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11/09/2021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FC2D-F8AD-4B41-8DFB-D54D895F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C7793-23B9-47A1-A69B-3F2751F4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EAED5-75F7-4DC4-BD84-7D1CA3E55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282A-BE6C-43BC-A7A4-3E525E3FC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Eduino Session 7 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B519D-5125-4226-BA83-17FFE2BB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Eduino 2021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26412-F009-4E1D-89A0-11E94494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F17002A-DA85-4461-B4BD-61A96CF2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786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2637-8CD7-4AF6-A10A-E309105C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is our last project book session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54DC-96A6-4AAB-AEB7-414314942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Congratulations on getting this far!</a:t>
            </a:r>
          </a:p>
          <a:p>
            <a:endParaRPr lang="en-US" dirty="0"/>
          </a:p>
          <a:p>
            <a:r>
              <a:rPr lang="en-US" dirty="0"/>
              <a:t>We’ve covered a great deal of material and you have encountered most of the fundamental concepts in electronics. </a:t>
            </a:r>
          </a:p>
          <a:p>
            <a:endParaRPr lang="en-US" dirty="0"/>
          </a:p>
          <a:p>
            <a:r>
              <a:rPr lang="en-US" dirty="0"/>
              <a:t>The rest of this presentation we will recap on previous sessions.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7EDF1-3A1D-4CB9-99F5-C8C73D21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D2FB3-0986-4DAB-AC8F-BCE3E5A0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A956E-26E8-4763-804C-2CF6F6C5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14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06592-9482-4622-AC52-09D436F3F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2: Resistors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45241-6177-41E3-9C36-523CED1F3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31968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1.)  What is Ohm’s law?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2.)  What value resistor do we need to light a single LED from the Arduino’s 5V output?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3.)  Why do we use a 10K ohm resistor in the circuit on the right? (Project 02)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82D30-760C-44BF-AC59-59C34B1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89E37-F940-4D1E-AA7E-8ED57825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D1B9-6CA8-48EA-A47D-974086F67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3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28565D2-962D-4D24-AC59-949BF0BB0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068" y="365125"/>
            <a:ext cx="4887256" cy="30556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66E4CC-9732-4E8B-BCEC-A4CF73B6892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43482"/>
          <a:stretch/>
        </p:blipFill>
        <p:spPr>
          <a:xfrm>
            <a:off x="7787937" y="3490487"/>
            <a:ext cx="2988217" cy="304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29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66C27-106F-48B0-A0A3-CB8186BE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3: Capacitors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E571C-A221-429E-A390-DF5172BA0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521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1.) What is a capacitor?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2.) How are capacitors made?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3.) What is the purpose of the two capacitors in the circuit to the right (Project 05)?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A1D2-8A8C-49B8-997A-8EA4F497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56642-B38B-4490-A5BF-99F8D5C0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0BE17-1A28-4E99-B727-4A5E39BD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4</a:t>
            </a:fld>
            <a:endParaRPr lang="en-GB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8AD43B8C-CEF8-4C6B-99F6-C6E07BD9B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224" y="789239"/>
            <a:ext cx="3562576" cy="2072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CF910C46-33C2-46C6-9394-F49646C1E3C7}"/>
              </a:ext>
            </a:extLst>
          </p:cNvPr>
          <p:cNvGrpSpPr/>
          <p:nvPr/>
        </p:nvGrpSpPr>
        <p:grpSpPr>
          <a:xfrm>
            <a:off x="7333739" y="3306645"/>
            <a:ext cx="4477545" cy="2605069"/>
            <a:chOff x="1682145" y="3429000"/>
            <a:chExt cx="4852800" cy="282932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E1FBDCC-226E-487A-97F1-A110F2502E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4814"/>
            <a:stretch/>
          </p:blipFill>
          <p:spPr>
            <a:xfrm>
              <a:off x="1682145" y="3429000"/>
              <a:ext cx="4852800" cy="2829320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38A68C-3E73-4266-8FAC-8BDDFCB3C947}"/>
                </a:ext>
              </a:extLst>
            </p:cNvPr>
            <p:cNvSpPr/>
            <p:nvPr/>
          </p:nvSpPr>
          <p:spPr>
            <a:xfrm>
              <a:off x="5943600" y="4332123"/>
              <a:ext cx="360218" cy="34378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86C3B90-5D9E-46FD-97AD-F04371FE3B52}"/>
                </a:ext>
              </a:extLst>
            </p:cNvPr>
            <p:cNvSpPr/>
            <p:nvPr/>
          </p:nvSpPr>
          <p:spPr>
            <a:xfrm>
              <a:off x="1742209" y="4941723"/>
              <a:ext cx="360218" cy="34378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4558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36518-F08E-4103-97E0-D4DADB9B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4: Variables and Datatypes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64513-7C35-4018-B82D-473D33A64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83" y="184785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</a:t>
            </a:r>
            <a:r>
              <a:rPr lang="en-GB" dirty="0"/>
              <a:t>.) How many bits are a byte?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2.) </a:t>
            </a:r>
            <a:r>
              <a:rPr lang="en-US" dirty="0"/>
              <a:t>How many values can we represent with a byte?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3.) What values can be stored by an </a:t>
            </a:r>
            <a:r>
              <a:rPr lang="en-GB" b="1" dirty="0"/>
              <a:t>int </a:t>
            </a:r>
            <a:r>
              <a:rPr lang="en-GB" dirty="0"/>
              <a:t>variable?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4.) Look at the array on the left.	</a:t>
            </a:r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GB" dirty="0" err="1"/>
              <a:t>myArray</a:t>
            </a:r>
            <a:r>
              <a:rPr lang="en-GB" dirty="0"/>
              <a:t>[9] = 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7623D-94D9-4C89-8C1B-034073C9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11/09/2021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A85BD-542A-4F91-B526-72DE350D4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4A2A0-2D73-4CAC-BD7B-B23E5CA9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5</a:t>
            </a:fld>
            <a:endParaRPr lang="en-GB" dirty="0"/>
          </a:p>
        </p:txBody>
      </p:sp>
      <p:pic>
        <p:nvPicPr>
          <p:cNvPr id="7" name="Picture 2" descr="Inside a microchip: interestingasfuck">
            <a:extLst>
              <a:ext uri="{FF2B5EF4-FFF2-40B4-BE49-F238E27FC236}">
                <a16:creationId xmlns:a16="http://schemas.microsoft.com/office/drawing/2014/main" id="{D139C9CA-0D53-41F4-BE7B-A06330914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457979"/>
            <a:ext cx="3258369" cy="244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D1545A-C799-4AC8-9769-5DD59A34EA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1547" b="63733"/>
          <a:stretch/>
        </p:blipFill>
        <p:spPr>
          <a:xfrm>
            <a:off x="6978417" y="5145419"/>
            <a:ext cx="4662211" cy="25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71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F6D2-8FD2-45AD-B481-05288A6D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5: Transistors and ICs?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7983-9E96-4EBE-96AC-5EE61655E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951839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1.) Complete the sentence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i="1" dirty="0"/>
              <a:t>“For a NPN transistor, the more current we apply to the base… the ____ electricity will flow between the collector and emitter.”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2.) Name two common applications for transistors.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3.) What is an IC?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4.) Can you name some common types of IC?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D1257-B1CA-4450-A186-77A1D719B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9AE9F-C4DC-465A-91E1-7667A069E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7A95F-2028-47E4-A73A-462F80F8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6</a:t>
            </a:fld>
            <a:endParaRPr lang="en-GB"/>
          </a:p>
        </p:txBody>
      </p:sp>
      <p:pic>
        <p:nvPicPr>
          <p:cNvPr id="7" name="Picture 2" descr="Everything We Know About THE MATRIX 4 - Nerdist">
            <a:extLst>
              <a:ext uri="{FF2B5EF4-FFF2-40B4-BE49-F238E27FC236}">
                <a16:creationId xmlns:a16="http://schemas.microsoft.com/office/drawing/2014/main" id="{B70C0E09-41E0-45F9-8091-9B17AA14B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495" y="365125"/>
            <a:ext cx="2665305" cy="14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ill Gates is worried about artificial intelligence too - CNET">
            <a:extLst>
              <a:ext uri="{FF2B5EF4-FFF2-40B4-BE49-F238E27FC236}">
                <a16:creationId xmlns:a16="http://schemas.microsoft.com/office/drawing/2014/main" id="{8087D293-F666-4F4C-A011-CC2C97988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494" y="1825625"/>
            <a:ext cx="2665306" cy="147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76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AB12-908A-4EFA-925A-317B7C090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6: Functions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F5E46-51C6-4989-8003-2283E61B8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100" y="17522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1.) Why do we use functions?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2.) What does it mean if a function is declared as void()?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3.) Identify three errors in the function declaration below: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3B0D-D8F5-4CCD-B3E2-AA7F3BCE2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11/09/2021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C4A05-ACE0-4117-9DC6-F29C2F219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E347B-7AA8-4FB6-8AB8-8D83778B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7</a:t>
            </a:fld>
            <a:endParaRPr lang="en-GB" dirty="0"/>
          </a:p>
        </p:txBody>
      </p:sp>
      <p:pic>
        <p:nvPicPr>
          <p:cNvPr id="7" name="Picture 2" descr="Introduction to Functions | Boundless Algebra">
            <a:extLst>
              <a:ext uri="{FF2B5EF4-FFF2-40B4-BE49-F238E27FC236}">
                <a16:creationId xmlns:a16="http://schemas.microsoft.com/office/drawing/2014/main" id="{95B03ECC-7759-4A4A-BC5E-517B75661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484" y="365125"/>
            <a:ext cx="4319416" cy="170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EF308FD-80B1-4114-BE15-7ACE9378C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6037" y="4348863"/>
            <a:ext cx="3796451" cy="153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06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69CC9-0D1B-4F10-A0F4-9C1D785D7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next session …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24073-17F3-413A-91D4-DD0D52CE4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an idea for your own Arduino project.</a:t>
            </a:r>
          </a:p>
          <a:p>
            <a:endParaRPr lang="en-US" dirty="0"/>
          </a:p>
          <a:p>
            <a:r>
              <a:rPr lang="en-US" dirty="0"/>
              <a:t>Your idea will change as you begin to develop it further. Don’t worry about fleshing out all the details right now. </a:t>
            </a:r>
          </a:p>
          <a:p>
            <a:endParaRPr lang="en-US" dirty="0"/>
          </a:p>
          <a:p>
            <a:r>
              <a:rPr lang="en-US" dirty="0"/>
              <a:t>Not sure where to start? Focus on one of the projects we have done so far that you have enjoyed. </a:t>
            </a:r>
          </a:p>
          <a:p>
            <a:pPr lvl="1"/>
            <a:r>
              <a:rPr lang="en-US" dirty="0"/>
              <a:t>What new features would it be interesting to add? </a:t>
            </a:r>
          </a:p>
          <a:p>
            <a:pPr lvl="1"/>
            <a:r>
              <a:rPr lang="en-US" dirty="0"/>
              <a:t>How could this project relate to your studies/hobbies?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21297-3BA7-4DE8-9405-E59BEC01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11/09/2021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5FC18-E719-4F91-919E-19A25667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Eduino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CC50C-FDBD-40D1-978D-D79FBB46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EAED5-75F7-4DC4-BD84-7D1CA3E554E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046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_presentation.potx" id="{E4ED5116-5AF3-433F-AD4D-B494546B684A}" vid="{3714F1AD-0EAB-4AB0-AF35-E166D71B7F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426</Words>
  <Application>Microsoft Office PowerPoint</Application>
  <PresentationFormat>Widescreen</PresentationFormat>
  <Paragraphs>81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Eduino Session 7 </vt:lpstr>
      <vt:lpstr>This is our last project book session</vt:lpstr>
      <vt:lpstr>Session 2: Resistors</vt:lpstr>
      <vt:lpstr>Session 3: Capacitors</vt:lpstr>
      <vt:lpstr>Session 4: Variables and Datatypes </vt:lpstr>
      <vt:lpstr>Session 5: Transistors and ICs?</vt:lpstr>
      <vt:lpstr>Session 6: Functions</vt:lpstr>
      <vt:lpstr>For next session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KITSON Ezra</dc:creator>
  <cp:lastModifiedBy>KITSON Ezra</cp:lastModifiedBy>
  <cp:revision>41</cp:revision>
  <dcterms:created xsi:type="dcterms:W3CDTF">2021-07-30T10:58:55Z</dcterms:created>
  <dcterms:modified xsi:type="dcterms:W3CDTF">2021-09-11T09:57:50Z</dcterms:modified>
</cp:coreProperties>
</file>