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TSON Ezra" initials="KE" lastIdx="2" clrIdx="0">
    <p:extLst>
      <p:ext uri="{19B8F6BF-5375-455C-9EA6-DF929625EA0E}">
        <p15:presenceInfo xmlns:p15="http://schemas.microsoft.com/office/powerpoint/2012/main" userId="KITSON Ez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B14EBA-56DB-4344-91C5-7573E4AE8D11}" v="191" dt="2021-08-28T09:58:43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2514" autoAdjust="0"/>
  </p:normalViewPr>
  <p:slideViewPr>
    <p:cSldViewPr snapToGrid="0">
      <p:cViewPr varScale="1">
        <p:scale>
          <a:sx n="71" d="100"/>
          <a:sy n="71" d="100"/>
        </p:scale>
        <p:origin x="7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TSON Ezra" userId="0cfdc7dc-d980-4c6e-a8dd-3d4f0cdafa2c" providerId="ADAL" clId="{ACB14EBA-56DB-4344-91C5-7573E4AE8D11}"/>
    <pc:docChg chg="undo redo custSel addSld delSld modSld sldOrd modMainMaster">
      <pc:chgData name="KITSON Ezra" userId="0cfdc7dc-d980-4c6e-a8dd-3d4f0cdafa2c" providerId="ADAL" clId="{ACB14EBA-56DB-4344-91C5-7573E4AE8D11}" dt="2021-08-28T09:58:43.820" v="2873" actId="20577"/>
      <pc:docMkLst>
        <pc:docMk/>
      </pc:docMkLst>
      <pc:sldChg chg="delSp modSp mod">
        <pc:chgData name="KITSON Ezra" userId="0cfdc7dc-d980-4c6e-a8dd-3d4f0cdafa2c" providerId="ADAL" clId="{ACB14EBA-56DB-4344-91C5-7573E4AE8D11}" dt="2021-08-28T07:50:54.717" v="138" actId="20577"/>
        <pc:sldMkLst>
          <pc:docMk/>
          <pc:sldMk cId="3147869786" sldId="256"/>
        </pc:sldMkLst>
        <pc:spChg chg="del">
          <ac:chgData name="KITSON Ezra" userId="0cfdc7dc-d980-4c6e-a8dd-3d4f0cdafa2c" providerId="ADAL" clId="{ACB14EBA-56DB-4344-91C5-7573E4AE8D11}" dt="2021-08-28T07:50:47.843" v="134" actId="478"/>
          <ac:spMkLst>
            <pc:docMk/>
            <pc:sldMk cId="3147869786" sldId="256"/>
            <ac:spMk id="3" creationId="{C97CD78F-9DF5-4B48-BDCC-C91D2CA6A4FE}"/>
          </ac:spMkLst>
        </pc:spChg>
        <pc:spChg chg="mod">
          <ac:chgData name="KITSON Ezra" userId="0cfdc7dc-d980-4c6e-a8dd-3d4f0cdafa2c" providerId="ADAL" clId="{ACB14EBA-56DB-4344-91C5-7573E4AE8D11}" dt="2021-08-28T07:50:54.717" v="138" actId="20577"/>
          <ac:spMkLst>
            <pc:docMk/>
            <pc:sldMk cId="3147869786" sldId="256"/>
            <ac:spMk id="8" creationId="{DF17002A-DA85-4461-B4BD-61A96CF2AFA7}"/>
          </ac:spMkLst>
        </pc:spChg>
      </pc:sldChg>
      <pc:sldChg chg="modSp mod">
        <pc:chgData name="KITSON Ezra" userId="0cfdc7dc-d980-4c6e-a8dd-3d4f0cdafa2c" providerId="ADAL" clId="{ACB14EBA-56DB-4344-91C5-7573E4AE8D11}" dt="2021-08-28T09:58:19.112" v="2871" actId="20577"/>
        <pc:sldMkLst>
          <pc:docMk/>
          <pc:sldMk cId="3700145764" sldId="257"/>
        </pc:sldMkLst>
        <pc:spChg chg="mod">
          <ac:chgData name="KITSON Ezra" userId="0cfdc7dc-d980-4c6e-a8dd-3d4f0cdafa2c" providerId="ADAL" clId="{ACB14EBA-56DB-4344-91C5-7573E4AE8D11}" dt="2021-08-28T09:58:19.112" v="2871" actId="20577"/>
          <ac:spMkLst>
            <pc:docMk/>
            <pc:sldMk cId="3700145764" sldId="257"/>
            <ac:spMk id="3" creationId="{62B954DC-96A6-4AAB-AEB7-414314942A03}"/>
          </ac:spMkLst>
        </pc:spChg>
      </pc:sldChg>
      <pc:sldChg chg="addSp delSp modSp new mod modNotesTx">
        <pc:chgData name="KITSON Ezra" userId="0cfdc7dc-d980-4c6e-a8dd-3d4f0cdafa2c" providerId="ADAL" clId="{ACB14EBA-56DB-4344-91C5-7573E4AE8D11}" dt="2021-08-28T09:47:17.753" v="2591"/>
        <pc:sldMkLst>
          <pc:docMk/>
          <pc:sldMk cId="1637196086" sldId="258"/>
        </pc:sldMkLst>
        <pc:spChg chg="mod">
          <ac:chgData name="KITSON Ezra" userId="0cfdc7dc-d980-4c6e-a8dd-3d4f0cdafa2c" providerId="ADAL" clId="{ACB14EBA-56DB-4344-91C5-7573E4AE8D11}" dt="2021-08-28T07:52:02.762" v="164" actId="20577"/>
          <ac:spMkLst>
            <pc:docMk/>
            <pc:sldMk cId="1637196086" sldId="258"/>
            <ac:spMk id="2" creationId="{E5D4D73C-BF30-444B-96CA-4D96E976D391}"/>
          </ac:spMkLst>
        </pc:spChg>
        <pc:spChg chg="mod">
          <ac:chgData name="KITSON Ezra" userId="0cfdc7dc-d980-4c6e-a8dd-3d4f0cdafa2c" providerId="ADAL" clId="{ACB14EBA-56DB-4344-91C5-7573E4AE8D11}" dt="2021-08-28T08:17:22.411" v="1634" actId="113"/>
          <ac:spMkLst>
            <pc:docMk/>
            <pc:sldMk cId="1637196086" sldId="258"/>
            <ac:spMk id="3" creationId="{AF4B35A4-CC19-43B4-BFC9-9EB1BF3B4E3E}"/>
          </ac:spMkLst>
        </pc:spChg>
        <pc:spChg chg="add del mod">
          <ac:chgData name="KITSON Ezra" userId="0cfdc7dc-d980-4c6e-a8dd-3d4f0cdafa2c" providerId="ADAL" clId="{ACB14EBA-56DB-4344-91C5-7573E4AE8D11}" dt="2021-08-28T09:46:38.304" v="2558" actId="478"/>
          <ac:spMkLst>
            <pc:docMk/>
            <pc:sldMk cId="1637196086" sldId="258"/>
            <ac:spMk id="7" creationId="{C212A094-0AE2-4A32-B70E-32DF3B2D3A48}"/>
          </ac:spMkLst>
        </pc:spChg>
        <pc:spChg chg="add del mod">
          <ac:chgData name="KITSON Ezra" userId="0cfdc7dc-d980-4c6e-a8dd-3d4f0cdafa2c" providerId="ADAL" clId="{ACB14EBA-56DB-4344-91C5-7573E4AE8D11}" dt="2021-08-28T09:46:43.405" v="2565" actId="478"/>
          <ac:spMkLst>
            <pc:docMk/>
            <pc:sldMk cId="1637196086" sldId="258"/>
            <ac:spMk id="12" creationId="{4636F685-48D3-4E2D-995D-A8FA1A355502}"/>
          </ac:spMkLst>
        </pc:spChg>
        <pc:spChg chg="add del mod">
          <ac:chgData name="KITSON Ezra" userId="0cfdc7dc-d980-4c6e-a8dd-3d4f0cdafa2c" providerId="ADAL" clId="{ACB14EBA-56DB-4344-91C5-7573E4AE8D11}" dt="2021-08-28T09:46:41.778" v="2562" actId="478"/>
          <ac:spMkLst>
            <pc:docMk/>
            <pc:sldMk cId="1637196086" sldId="258"/>
            <ac:spMk id="13" creationId="{F4A2BC0F-F416-4AD9-86E5-E35FCDBB87BF}"/>
          </ac:spMkLst>
        </pc:spChg>
        <pc:spChg chg="add del mod">
          <ac:chgData name="KITSON Ezra" userId="0cfdc7dc-d980-4c6e-a8dd-3d4f0cdafa2c" providerId="ADAL" clId="{ACB14EBA-56DB-4344-91C5-7573E4AE8D11}" dt="2021-08-28T09:46:40.712" v="2561" actId="478"/>
          <ac:spMkLst>
            <pc:docMk/>
            <pc:sldMk cId="1637196086" sldId="258"/>
            <ac:spMk id="14" creationId="{840A3ED5-058D-4DF5-95AE-2504F6936887}"/>
          </ac:spMkLst>
        </pc:spChg>
        <pc:picChg chg="add mod">
          <ac:chgData name="KITSON Ezra" userId="0cfdc7dc-d980-4c6e-a8dd-3d4f0cdafa2c" providerId="ADAL" clId="{ACB14EBA-56DB-4344-91C5-7573E4AE8D11}" dt="2021-08-28T09:46:56.427" v="2572" actId="1076"/>
          <ac:picMkLst>
            <pc:docMk/>
            <pc:sldMk cId="1637196086" sldId="258"/>
            <ac:picMk id="3074" creationId="{6B52CB10-72E3-458A-8511-7EE4388C8A35}"/>
          </ac:picMkLst>
        </pc:picChg>
        <pc:cxnChg chg="add del mod">
          <ac:chgData name="KITSON Ezra" userId="0cfdc7dc-d980-4c6e-a8dd-3d4f0cdafa2c" providerId="ADAL" clId="{ACB14EBA-56DB-4344-91C5-7573E4AE8D11}" dt="2021-08-28T09:46:44.732" v="2566" actId="478"/>
          <ac:cxnSpMkLst>
            <pc:docMk/>
            <pc:sldMk cId="1637196086" sldId="258"/>
            <ac:cxnSpMk id="9" creationId="{CE8DF0CC-3F22-4371-B32F-20A7E03FF56B}"/>
          </ac:cxnSpMkLst>
        </pc:cxnChg>
        <pc:cxnChg chg="add del mod">
          <ac:chgData name="KITSON Ezra" userId="0cfdc7dc-d980-4c6e-a8dd-3d4f0cdafa2c" providerId="ADAL" clId="{ACB14EBA-56DB-4344-91C5-7573E4AE8D11}" dt="2021-08-28T09:46:42.248" v="2563" actId="478"/>
          <ac:cxnSpMkLst>
            <pc:docMk/>
            <pc:sldMk cId="1637196086" sldId="258"/>
            <ac:cxnSpMk id="10" creationId="{1305AA9E-E252-4080-A4B9-1984DCCCD5C2}"/>
          </ac:cxnSpMkLst>
        </pc:cxnChg>
        <pc:cxnChg chg="add del mod">
          <ac:chgData name="KITSON Ezra" userId="0cfdc7dc-d980-4c6e-a8dd-3d4f0cdafa2c" providerId="ADAL" clId="{ACB14EBA-56DB-4344-91C5-7573E4AE8D11}" dt="2021-08-28T09:46:39.122" v="2559" actId="478"/>
          <ac:cxnSpMkLst>
            <pc:docMk/>
            <pc:sldMk cId="1637196086" sldId="258"/>
            <ac:cxnSpMk id="11" creationId="{5AED033B-EB0D-4BDD-904A-8675014139CA}"/>
          </ac:cxnSpMkLst>
        </pc:cxnChg>
      </pc:sldChg>
      <pc:sldChg chg="addSp delSp modSp new mod ord modAnim addCm delCm modNotesTx">
        <pc:chgData name="KITSON Ezra" userId="0cfdc7dc-d980-4c6e-a8dd-3d4f0cdafa2c" providerId="ADAL" clId="{ACB14EBA-56DB-4344-91C5-7573E4AE8D11}" dt="2021-08-28T09:58:43.820" v="2873" actId="20577"/>
        <pc:sldMkLst>
          <pc:docMk/>
          <pc:sldMk cId="73469509" sldId="259"/>
        </pc:sldMkLst>
        <pc:spChg chg="mod">
          <ac:chgData name="KITSON Ezra" userId="0cfdc7dc-d980-4c6e-a8dd-3d4f0cdafa2c" providerId="ADAL" clId="{ACB14EBA-56DB-4344-91C5-7573E4AE8D11}" dt="2021-08-28T09:58:43.820" v="2873" actId="20577"/>
          <ac:spMkLst>
            <pc:docMk/>
            <pc:sldMk cId="73469509" sldId="259"/>
            <ac:spMk id="2" creationId="{07DB37D9-D32B-4FF7-8E91-D8B5AC713AF9}"/>
          </ac:spMkLst>
        </pc:spChg>
        <pc:spChg chg="del">
          <ac:chgData name="KITSON Ezra" userId="0cfdc7dc-d980-4c6e-a8dd-3d4f0cdafa2c" providerId="ADAL" clId="{ACB14EBA-56DB-4344-91C5-7573E4AE8D11}" dt="2021-08-28T07:53:51.370" v="229" actId="478"/>
          <ac:spMkLst>
            <pc:docMk/>
            <pc:sldMk cId="73469509" sldId="259"/>
            <ac:spMk id="3" creationId="{2D52E6F8-6871-40C3-AC74-094F73223719}"/>
          </ac:spMkLst>
        </pc:spChg>
        <pc:spChg chg="mod">
          <ac:chgData name="KITSON Ezra" userId="0cfdc7dc-d980-4c6e-a8dd-3d4f0cdafa2c" providerId="ADAL" clId="{ACB14EBA-56DB-4344-91C5-7573E4AE8D11}" dt="2021-08-28T09:41:56.501" v="2404" actId="14100"/>
          <ac:spMkLst>
            <pc:docMk/>
            <pc:sldMk cId="73469509" sldId="259"/>
            <ac:spMk id="6" creationId="{BAA0D469-859F-4AAF-8640-942CD2BBAA0A}"/>
          </ac:spMkLst>
        </pc:spChg>
        <pc:spChg chg="add del">
          <ac:chgData name="KITSON Ezra" userId="0cfdc7dc-d980-4c6e-a8dd-3d4f0cdafa2c" providerId="ADAL" clId="{ACB14EBA-56DB-4344-91C5-7573E4AE8D11}" dt="2021-08-28T07:55:09.771" v="264" actId="22"/>
          <ac:spMkLst>
            <pc:docMk/>
            <pc:sldMk cId="73469509" sldId="259"/>
            <ac:spMk id="9" creationId="{12BAD9C9-0031-4E1B-9804-D6B5A5FFEB01}"/>
          </ac:spMkLst>
        </pc:spChg>
        <pc:spChg chg="add del">
          <ac:chgData name="KITSON Ezra" userId="0cfdc7dc-d980-4c6e-a8dd-3d4f0cdafa2c" providerId="ADAL" clId="{ACB14EBA-56DB-4344-91C5-7573E4AE8D11}" dt="2021-08-28T07:55:10.863" v="266" actId="22"/>
          <ac:spMkLst>
            <pc:docMk/>
            <pc:sldMk cId="73469509" sldId="259"/>
            <ac:spMk id="11" creationId="{5816D981-0399-4D58-871D-811B50571E99}"/>
          </ac:spMkLst>
        </pc:spChg>
        <pc:spChg chg="add del mod">
          <ac:chgData name="KITSON Ezra" userId="0cfdc7dc-d980-4c6e-a8dd-3d4f0cdafa2c" providerId="ADAL" clId="{ACB14EBA-56DB-4344-91C5-7573E4AE8D11}" dt="2021-08-28T09:44:31.700" v="2452" actId="478"/>
          <ac:spMkLst>
            <pc:docMk/>
            <pc:sldMk cId="73469509" sldId="259"/>
            <ac:spMk id="12" creationId="{9D567895-AF37-4C1E-A805-F0C761F34306}"/>
          </ac:spMkLst>
        </pc:spChg>
        <pc:spChg chg="add del mod">
          <ac:chgData name="KITSON Ezra" userId="0cfdc7dc-d980-4c6e-a8dd-3d4f0cdafa2c" providerId="ADAL" clId="{ACB14EBA-56DB-4344-91C5-7573E4AE8D11}" dt="2021-08-28T07:55:15.861" v="269" actId="478"/>
          <ac:spMkLst>
            <pc:docMk/>
            <pc:sldMk cId="73469509" sldId="259"/>
            <ac:spMk id="13" creationId="{54AEB9B1-B522-4FF8-A2D7-2C59F75175DA}"/>
          </ac:spMkLst>
        </pc:spChg>
        <pc:spChg chg="add mod">
          <ac:chgData name="KITSON Ezra" userId="0cfdc7dc-d980-4c6e-a8dd-3d4f0cdafa2c" providerId="ADAL" clId="{ACB14EBA-56DB-4344-91C5-7573E4AE8D11}" dt="2021-08-28T09:44:44.832" v="2455" actId="1076"/>
          <ac:spMkLst>
            <pc:docMk/>
            <pc:sldMk cId="73469509" sldId="259"/>
            <ac:spMk id="16" creationId="{050B8E45-7704-43D7-B598-789411D9BE6D}"/>
          </ac:spMkLst>
        </pc:spChg>
        <pc:spChg chg="add mod">
          <ac:chgData name="KITSON Ezra" userId="0cfdc7dc-d980-4c6e-a8dd-3d4f0cdafa2c" providerId="ADAL" clId="{ACB14EBA-56DB-4344-91C5-7573E4AE8D11}" dt="2021-08-28T09:44:44.832" v="2455" actId="1076"/>
          <ac:spMkLst>
            <pc:docMk/>
            <pc:sldMk cId="73469509" sldId="259"/>
            <ac:spMk id="20" creationId="{B9E9CCC5-24C8-408B-B65E-A403CF34A048}"/>
          </ac:spMkLst>
        </pc:spChg>
        <pc:spChg chg="add mod">
          <ac:chgData name="KITSON Ezra" userId="0cfdc7dc-d980-4c6e-a8dd-3d4f0cdafa2c" providerId="ADAL" clId="{ACB14EBA-56DB-4344-91C5-7573E4AE8D11}" dt="2021-08-28T09:44:44.832" v="2455" actId="1076"/>
          <ac:spMkLst>
            <pc:docMk/>
            <pc:sldMk cId="73469509" sldId="259"/>
            <ac:spMk id="23" creationId="{5CA8F15B-175B-429B-A771-946394E41292}"/>
          </ac:spMkLst>
        </pc:spChg>
        <pc:picChg chg="add mod">
          <ac:chgData name="KITSON Ezra" userId="0cfdc7dc-d980-4c6e-a8dd-3d4f0cdafa2c" providerId="ADAL" clId="{ACB14EBA-56DB-4344-91C5-7573E4AE8D11}" dt="2021-08-28T09:44:44.832" v="2455" actId="1076"/>
          <ac:picMkLst>
            <pc:docMk/>
            <pc:sldMk cId="73469509" sldId="259"/>
            <ac:picMk id="15" creationId="{628A3B39-16A2-4252-B848-B666DA5BBF1A}"/>
          </ac:picMkLst>
        </pc:picChg>
        <pc:picChg chg="add mod">
          <ac:chgData name="KITSON Ezra" userId="0cfdc7dc-d980-4c6e-a8dd-3d4f0cdafa2c" providerId="ADAL" clId="{ACB14EBA-56DB-4344-91C5-7573E4AE8D11}" dt="2021-08-28T09:44:44.832" v="2455" actId="1076"/>
          <ac:picMkLst>
            <pc:docMk/>
            <pc:sldMk cId="73469509" sldId="259"/>
            <ac:picMk id="18" creationId="{A2B68BF9-9091-4A25-90CC-559DE7215909}"/>
          </ac:picMkLst>
        </pc:picChg>
        <pc:picChg chg="add mod">
          <ac:chgData name="KITSON Ezra" userId="0cfdc7dc-d980-4c6e-a8dd-3d4f0cdafa2c" providerId="ADAL" clId="{ACB14EBA-56DB-4344-91C5-7573E4AE8D11}" dt="2021-08-28T09:44:44.832" v="2455" actId="1076"/>
          <ac:picMkLst>
            <pc:docMk/>
            <pc:sldMk cId="73469509" sldId="259"/>
            <ac:picMk id="21" creationId="{F83035F0-F722-461A-9D4F-542BDB9AE2D5}"/>
          </ac:picMkLst>
        </pc:picChg>
        <pc:picChg chg="add del mod">
          <ac:chgData name="KITSON Ezra" userId="0cfdc7dc-d980-4c6e-a8dd-3d4f0cdafa2c" providerId="ADAL" clId="{ACB14EBA-56DB-4344-91C5-7573E4AE8D11}" dt="2021-08-28T09:43:37.077" v="2443" actId="478"/>
          <ac:picMkLst>
            <pc:docMk/>
            <pc:sldMk cId="73469509" sldId="259"/>
            <ac:picMk id="1026" creationId="{6CE9AF54-0419-43BC-A0BF-AD2AB3027161}"/>
          </ac:picMkLst>
        </pc:picChg>
      </pc:sldChg>
      <pc:sldChg chg="modSp new mod ord">
        <pc:chgData name="KITSON Ezra" userId="0cfdc7dc-d980-4c6e-a8dd-3d4f0cdafa2c" providerId="ADAL" clId="{ACB14EBA-56DB-4344-91C5-7573E4AE8D11}" dt="2021-08-28T09:45:52.800" v="2552"/>
        <pc:sldMkLst>
          <pc:docMk/>
          <pc:sldMk cId="2302603179" sldId="260"/>
        </pc:sldMkLst>
        <pc:spChg chg="mod">
          <ac:chgData name="KITSON Ezra" userId="0cfdc7dc-d980-4c6e-a8dd-3d4f0cdafa2c" providerId="ADAL" clId="{ACB14EBA-56DB-4344-91C5-7573E4AE8D11}" dt="2021-08-28T07:56:44.526" v="508" actId="20577"/>
          <ac:spMkLst>
            <pc:docMk/>
            <pc:sldMk cId="2302603179" sldId="260"/>
            <ac:spMk id="2" creationId="{EE9AE91A-C6E0-44B5-A72D-73EB4EACDF51}"/>
          </ac:spMkLst>
        </pc:spChg>
        <pc:spChg chg="mod">
          <ac:chgData name="KITSON Ezra" userId="0cfdc7dc-d980-4c6e-a8dd-3d4f0cdafa2c" providerId="ADAL" clId="{ACB14EBA-56DB-4344-91C5-7573E4AE8D11}" dt="2021-08-28T08:13:32.699" v="1552" actId="27107"/>
          <ac:spMkLst>
            <pc:docMk/>
            <pc:sldMk cId="2302603179" sldId="260"/>
            <ac:spMk id="3" creationId="{F7853B8C-38C9-4DFB-AAC4-2B7A87B205F9}"/>
          </ac:spMkLst>
        </pc:spChg>
      </pc:sldChg>
      <pc:sldChg chg="addSp delSp modSp new mod delAnim modAnim modNotesTx">
        <pc:chgData name="KITSON Ezra" userId="0cfdc7dc-d980-4c6e-a8dd-3d4f0cdafa2c" providerId="ADAL" clId="{ACB14EBA-56DB-4344-91C5-7573E4AE8D11}" dt="2021-08-28T09:47:24.614" v="2616" actId="20577"/>
        <pc:sldMkLst>
          <pc:docMk/>
          <pc:sldMk cId="2328509322" sldId="261"/>
        </pc:sldMkLst>
        <pc:spChg chg="del mod">
          <ac:chgData name="KITSON Ezra" userId="0cfdc7dc-d980-4c6e-a8dd-3d4f0cdafa2c" providerId="ADAL" clId="{ACB14EBA-56DB-4344-91C5-7573E4AE8D11}" dt="2021-08-28T09:45:36.764" v="2491" actId="478"/>
          <ac:spMkLst>
            <pc:docMk/>
            <pc:sldMk cId="2328509322" sldId="261"/>
            <ac:spMk id="2" creationId="{56D05A17-9454-4988-80CE-5CBD41CC7654}"/>
          </ac:spMkLst>
        </pc:spChg>
        <pc:spChg chg="del">
          <ac:chgData name="KITSON Ezra" userId="0cfdc7dc-d980-4c6e-a8dd-3d4f0cdafa2c" providerId="ADAL" clId="{ACB14EBA-56DB-4344-91C5-7573E4AE8D11}" dt="2021-08-28T09:45:03.556" v="2457"/>
          <ac:spMkLst>
            <pc:docMk/>
            <pc:sldMk cId="2328509322" sldId="261"/>
            <ac:spMk id="3" creationId="{C4CAEEC3-7739-46DD-92A5-4B41BF34125D}"/>
          </ac:spMkLst>
        </pc:spChg>
        <pc:spChg chg="add del mod">
          <ac:chgData name="KITSON Ezra" userId="0cfdc7dc-d980-4c6e-a8dd-3d4f0cdafa2c" providerId="ADAL" clId="{ACB14EBA-56DB-4344-91C5-7573E4AE8D11}" dt="2021-08-28T09:45:06.563" v="2459" actId="478"/>
          <ac:spMkLst>
            <pc:docMk/>
            <pc:sldMk cId="2328509322" sldId="261"/>
            <ac:spMk id="7" creationId="{9BAE4A9A-7A8A-462E-AB51-368DB4F7C5DA}"/>
          </ac:spMkLst>
        </pc:spChg>
        <pc:spChg chg="add del mod">
          <ac:chgData name="KITSON Ezra" userId="0cfdc7dc-d980-4c6e-a8dd-3d4f0cdafa2c" providerId="ADAL" clId="{ACB14EBA-56DB-4344-91C5-7573E4AE8D11}" dt="2021-08-28T09:45:15.693" v="2460" actId="478"/>
          <ac:spMkLst>
            <pc:docMk/>
            <pc:sldMk cId="2328509322" sldId="261"/>
            <ac:spMk id="9" creationId="{0A1EF293-F0AF-4C59-8224-4145AC00301E}"/>
          </ac:spMkLst>
        </pc:spChg>
        <pc:spChg chg="add mod">
          <ac:chgData name="KITSON Ezra" userId="0cfdc7dc-d980-4c6e-a8dd-3d4f0cdafa2c" providerId="ADAL" clId="{ACB14EBA-56DB-4344-91C5-7573E4AE8D11}" dt="2021-08-28T09:45:45.376" v="2547" actId="20577"/>
          <ac:spMkLst>
            <pc:docMk/>
            <pc:sldMk cId="2328509322" sldId="261"/>
            <ac:spMk id="11" creationId="{D1F559AB-0B17-4544-A98B-DBF04E069551}"/>
          </ac:spMkLst>
        </pc:spChg>
        <pc:picChg chg="add mod">
          <ac:chgData name="KITSON Ezra" userId="0cfdc7dc-d980-4c6e-a8dd-3d4f0cdafa2c" providerId="ADAL" clId="{ACB14EBA-56DB-4344-91C5-7573E4AE8D11}" dt="2021-08-28T09:45:46.879" v="2548" actId="1076"/>
          <ac:picMkLst>
            <pc:docMk/>
            <pc:sldMk cId="2328509322" sldId="261"/>
            <ac:picMk id="2050" creationId="{6C95E4F2-6FE0-4905-ADA6-9EFEF254432A}"/>
          </ac:picMkLst>
        </pc:picChg>
      </pc:sldChg>
      <pc:sldChg chg="modSp new del mod">
        <pc:chgData name="KITSON Ezra" userId="0cfdc7dc-d980-4c6e-a8dd-3d4f0cdafa2c" providerId="ADAL" clId="{ACB14EBA-56DB-4344-91C5-7573E4AE8D11}" dt="2021-08-28T09:56:30.810" v="2827" actId="2696"/>
        <pc:sldMkLst>
          <pc:docMk/>
          <pc:sldMk cId="648987501" sldId="262"/>
        </pc:sldMkLst>
        <pc:spChg chg="mod">
          <ac:chgData name="KITSON Ezra" userId="0cfdc7dc-d980-4c6e-a8dd-3d4f0cdafa2c" providerId="ADAL" clId="{ACB14EBA-56DB-4344-91C5-7573E4AE8D11}" dt="2021-08-28T09:55:47.257" v="2681" actId="20577"/>
          <ac:spMkLst>
            <pc:docMk/>
            <pc:sldMk cId="648987501" sldId="262"/>
            <ac:spMk id="2" creationId="{45E9B1D4-B7A7-4062-8B15-36AD3397CEA0}"/>
          </ac:spMkLst>
        </pc:spChg>
        <pc:spChg chg="mod">
          <ac:chgData name="KITSON Ezra" userId="0cfdc7dc-d980-4c6e-a8dd-3d4f0cdafa2c" providerId="ADAL" clId="{ACB14EBA-56DB-4344-91C5-7573E4AE8D11}" dt="2021-08-28T09:56:20.563" v="2826" actId="20577"/>
          <ac:spMkLst>
            <pc:docMk/>
            <pc:sldMk cId="648987501" sldId="262"/>
            <ac:spMk id="3" creationId="{06E81699-AC9B-4919-ABCE-47FB88A8622B}"/>
          </ac:spMkLst>
        </pc:spChg>
      </pc:sldChg>
      <pc:sldChg chg="new del">
        <pc:chgData name="KITSON Ezra" userId="0cfdc7dc-d980-4c6e-a8dd-3d4f0cdafa2c" providerId="ADAL" clId="{ACB14EBA-56DB-4344-91C5-7573E4AE8D11}" dt="2021-08-28T09:48:06.015" v="2618" actId="47"/>
        <pc:sldMkLst>
          <pc:docMk/>
          <pc:sldMk cId="1180445387" sldId="262"/>
        </pc:sldMkLst>
      </pc:sldChg>
      <pc:sldChg chg="del">
        <pc:chgData name="KITSON Ezra" userId="0cfdc7dc-d980-4c6e-a8dd-3d4f0cdafa2c" providerId="ADAL" clId="{ACB14EBA-56DB-4344-91C5-7573E4AE8D11}" dt="2021-08-28T07:51:38.165" v="143" actId="47"/>
        <pc:sldMkLst>
          <pc:docMk/>
          <pc:sldMk cId="846153397" sldId="263"/>
        </pc:sldMkLst>
      </pc:sldChg>
      <pc:sldChg chg="del">
        <pc:chgData name="KITSON Ezra" userId="0cfdc7dc-d980-4c6e-a8dd-3d4f0cdafa2c" providerId="ADAL" clId="{ACB14EBA-56DB-4344-91C5-7573E4AE8D11}" dt="2021-08-28T07:48:31.686" v="0" actId="2696"/>
        <pc:sldMkLst>
          <pc:docMk/>
          <pc:sldMk cId="2522503577" sldId="265"/>
        </pc:sldMkLst>
      </pc:sldChg>
      <pc:sldChg chg="del">
        <pc:chgData name="KITSON Ezra" userId="0cfdc7dc-d980-4c6e-a8dd-3d4f0cdafa2c" providerId="ADAL" clId="{ACB14EBA-56DB-4344-91C5-7573E4AE8D11}" dt="2021-08-28T07:51:38.165" v="143" actId="47"/>
        <pc:sldMkLst>
          <pc:docMk/>
          <pc:sldMk cId="2612539008" sldId="266"/>
        </pc:sldMkLst>
      </pc:sldChg>
      <pc:sldChg chg="del">
        <pc:chgData name="KITSON Ezra" userId="0cfdc7dc-d980-4c6e-a8dd-3d4f0cdafa2c" providerId="ADAL" clId="{ACB14EBA-56DB-4344-91C5-7573E4AE8D11}" dt="2021-08-28T07:51:38.165" v="143" actId="47"/>
        <pc:sldMkLst>
          <pc:docMk/>
          <pc:sldMk cId="1409260950" sldId="267"/>
        </pc:sldMkLst>
      </pc:sldChg>
      <pc:sldChg chg="del">
        <pc:chgData name="KITSON Ezra" userId="0cfdc7dc-d980-4c6e-a8dd-3d4f0cdafa2c" providerId="ADAL" clId="{ACB14EBA-56DB-4344-91C5-7573E4AE8D11}" dt="2021-08-28T07:51:38.165" v="143" actId="47"/>
        <pc:sldMkLst>
          <pc:docMk/>
          <pc:sldMk cId="2052758386" sldId="268"/>
        </pc:sldMkLst>
      </pc:sldChg>
      <pc:sldChg chg="del">
        <pc:chgData name="KITSON Ezra" userId="0cfdc7dc-d980-4c6e-a8dd-3d4f0cdafa2c" providerId="ADAL" clId="{ACB14EBA-56DB-4344-91C5-7573E4AE8D11}" dt="2021-08-28T07:51:40.193" v="144" actId="47"/>
        <pc:sldMkLst>
          <pc:docMk/>
          <pc:sldMk cId="812220501" sldId="269"/>
        </pc:sldMkLst>
      </pc:sldChg>
      <pc:sldChg chg="del">
        <pc:chgData name="KITSON Ezra" userId="0cfdc7dc-d980-4c6e-a8dd-3d4f0cdafa2c" providerId="ADAL" clId="{ACB14EBA-56DB-4344-91C5-7573E4AE8D11}" dt="2021-08-28T07:51:38.165" v="143" actId="47"/>
        <pc:sldMkLst>
          <pc:docMk/>
          <pc:sldMk cId="1246276457" sldId="271"/>
        </pc:sldMkLst>
      </pc:sldChg>
      <pc:sldChg chg="del">
        <pc:chgData name="KITSON Ezra" userId="0cfdc7dc-d980-4c6e-a8dd-3d4f0cdafa2c" providerId="ADAL" clId="{ACB14EBA-56DB-4344-91C5-7573E4AE8D11}" dt="2021-08-28T07:51:38.165" v="143" actId="47"/>
        <pc:sldMkLst>
          <pc:docMk/>
          <pc:sldMk cId="648373290" sldId="272"/>
        </pc:sldMkLst>
      </pc:sldChg>
      <pc:sldChg chg="del">
        <pc:chgData name="KITSON Ezra" userId="0cfdc7dc-d980-4c6e-a8dd-3d4f0cdafa2c" providerId="ADAL" clId="{ACB14EBA-56DB-4344-91C5-7573E4AE8D11}" dt="2021-08-28T07:51:38.165" v="143" actId="47"/>
        <pc:sldMkLst>
          <pc:docMk/>
          <pc:sldMk cId="1479793051" sldId="273"/>
        </pc:sldMkLst>
      </pc:sldChg>
      <pc:sldChg chg="del">
        <pc:chgData name="KITSON Ezra" userId="0cfdc7dc-d980-4c6e-a8dd-3d4f0cdafa2c" providerId="ADAL" clId="{ACB14EBA-56DB-4344-91C5-7573E4AE8D11}" dt="2021-08-28T07:51:38.165" v="143" actId="47"/>
        <pc:sldMkLst>
          <pc:docMk/>
          <pc:sldMk cId="1626704550" sldId="274"/>
        </pc:sldMkLst>
      </pc:sldChg>
      <pc:sldMasterChg chg="modSp mod">
        <pc:chgData name="KITSON Ezra" userId="0cfdc7dc-d980-4c6e-a8dd-3d4f0cdafa2c" providerId="ADAL" clId="{ACB14EBA-56DB-4344-91C5-7573E4AE8D11}" dt="2021-08-28T07:51:05.591" v="142" actId="20577"/>
        <pc:sldMasterMkLst>
          <pc:docMk/>
          <pc:sldMasterMk cId="225753657" sldId="2147483648"/>
        </pc:sldMasterMkLst>
        <pc:spChg chg="mod">
          <ac:chgData name="KITSON Ezra" userId="0cfdc7dc-d980-4c6e-a8dd-3d4f0cdafa2c" providerId="ADAL" clId="{ACB14EBA-56DB-4344-91C5-7573E4AE8D11}" dt="2021-08-28T07:51:05.591" v="142" actId="20577"/>
          <ac:spMkLst>
            <pc:docMk/>
            <pc:sldMasterMk cId="225753657" sldId="2147483648"/>
            <ac:spMk id="4" creationId="{920F6B25-9958-40B9-B786-FFD1063EE2D3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3300FA-DCFA-46E1-9A56-8119F33859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046252-2598-4443-8C68-C6B658AD3B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B9B4D-FD44-4E00-8AE8-ED8F20F07C27}" type="datetimeFigureOut">
              <a:rPr lang="en-GB" smtClean="0"/>
              <a:t>28/08/2021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137793-7489-42B8-89AF-0A4E15B2AE4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A6ED75-91F1-4AF3-AD7D-CB474A036E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8C266-D67B-4875-BA77-CDFFD320A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273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8DE73-1245-40ED-9983-899644B2C164}" type="datetimeFigureOut">
              <a:rPr lang="en-GB" smtClean="0"/>
              <a:t>28/08/2021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9A4EA-3045-4CFB-A352-BDDA0AA85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077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credit: https://courses.lumenlearning.com/boundless-algebra/chapter/introduction-to-functions/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16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85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Image credit: https://www.arduino.cc/en/Reference/FunctionDeclaration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992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C7A4B-C2F3-4FA6-A631-5228FF3D1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D723-3619-4038-AD6B-8DC0F917F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9737D-ED42-4E30-9F65-4F163E30E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DB3D1-450B-44C0-9D27-B2881D9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Eduino 2021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A4FE7-3E9B-4611-8A6E-3285B7B1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Session 4</a:t>
            </a:r>
          </a:p>
        </p:txBody>
      </p:sp>
    </p:spTree>
    <p:extLst>
      <p:ext uri="{BB962C8B-B14F-4D97-AF65-F5344CB8AC3E}">
        <p14:creationId xmlns:p14="http://schemas.microsoft.com/office/powerpoint/2010/main" val="241218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DDA97-D672-489B-AF9F-473B99350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098CC0-EF6D-42B0-BFD4-EEEDCF74F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0A19D-E1C7-4A9A-B21C-8633EA294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238E4-5FC5-4B61-BAAC-CE1FC4CA0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74CF4-9AFC-41BE-9391-20887A47E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94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AC1739-B9AD-43EA-905A-56049875C6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4454E-6931-4CEB-87CA-17575DF87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172EC-ABB5-4F4F-8655-E370B6A7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14BC4-D600-4F76-93B8-780A8F131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44A5D-FF34-4F55-AD45-95FB63350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591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E70E8-3E1B-43FE-A6AC-AE8410846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45B3A-A58A-4405-967B-62AB4C8D1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90E64-0A8A-49FC-BFA9-B73493BFE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2009F-96FD-4CCA-A8BD-6C6D1F92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05F16-D3A5-47B6-AB21-C67319407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383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F845A-B92A-4383-A26F-374AD3A6D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FBF12-A449-4368-BE74-E4717B8CE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CA9B1-33F3-4CDB-899D-841449874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BC85B-9D00-49F0-B4A0-D2E68C53D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72ED5-C671-4305-8CB2-EDDCAA160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318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C8C71-E8B9-429E-9082-FAA823166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A17A5-FB9F-4945-8369-7382FB5EAE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1BDA4-C4EE-46F5-80CC-66139DC80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1C3B0B-6E2C-4C4A-A794-D6F26FB8C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FAD17-60DC-40FB-BD3E-98CE41916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B1208B-C735-4B4E-8574-0BE2AE10B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2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EFE11-2CAA-43EC-B0AC-363D7934F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89367-DBDD-4788-9D9D-7D87E43E0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94F7C-830E-40DD-9D6F-3A127C970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FEE12D-B223-46B1-B202-E40D7B243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2B57D-BB4F-4D74-852D-225F6D5F27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6C1821-5D9D-4634-811A-A570CDE9E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CED76-0E51-49AA-92AF-5AE75ECFF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835A56-9225-4820-8B92-84E4AD245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33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99245-54AD-4394-BB27-383038CA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AF3FD0-83FF-4DA6-9D31-B869C87F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5B37CA-78FA-4EA6-975C-BBC07B50A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0ED8B-2E16-4F9B-A4AC-2A664D1BB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06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1D48A7-1336-4B67-B843-24373CE92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F599AB-8F1B-40F6-BE69-C893CDAF8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95DD4B-5F6D-4B6E-A95B-621809131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39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0F768-064A-4F52-A75D-E3CFE5A53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37E13-7B17-4984-9B9A-BEE5E484E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FA1D3E-728B-456D-90C3-55DD41670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94AF9-4F64-4556-A807-7F56127BE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7AB8C-22BF-49F3-B8FB-EF210CC1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832DA-3B2B-4C60-8C53-DD7C4E918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16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1D1A5-5C33-421F-813C-E0999159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CC5AC0-6F75-448F-8AAA-2BCE551454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C0D0A-4C63-4A79-A680-CC6B7A8E28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5D516C-B95A-420E-A979-524D155C2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6EBAA-FAFA-4D07-B7DA-B8F0637D8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35B7A-8B8D-4C7D-ACA9-6C5419022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31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C992E1-0CC4-4F11-B27C-4A4E67122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04AEF-8A93-41BE-9217-DE32866F2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F6B25-9958-40B9-B786-FFD1063EE2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28/08/2021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AFC2D-F8AD-4B41-8DFB-D54D895F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C7793-23B9-47A1-A69B-3F2751F4E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5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B282A-BE6C-43BC-A7A4-3E525E3FCB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Functions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0B519D-5125-4226-BA83-17FFE2BB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Eduino 2021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26412-F009-4E1D-89A0-11E94494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F17002A-DA85-4461-B4BD-61A96CF2A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7869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2637-8CD7-4AF6-A10A-E309105C7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954DC-96A6-4AAB-AEB7-414314942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what a function is.</a:t>
            </a:r>
          </a:p>
          <a:p>
            <a:endParaRPr lang="en-US" dirty="0"/>
          </a:p>
          <a:p>
            <a:r>
              <a:rPr lang="en-US" dirty="0"/>
              <a:t>Understand why we write our own functions in programming. </a:t>
            </a:r>
          </a:p>
          <a:p>
            <a:endParaRPr lang="en-US" dirty="0"/>
          </a:p>
          <a:p>
            <a:r>
              <a:rPr lang="en-US" dirty="0"/>
              <a:t>Understand how to write a function in C. 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7EDF1-3A1D-4CB9-99F5-C8C73D21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D2FB3-0986-4DAB-AC8F-BCE3E5A0C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A956E-26E8-4763-804C-2CF6F6C5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145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4D73C-BF30-444B-96CA-4D96E976D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function?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B35A4-CC19-43B4-BFC9-9EB1BF3B4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Functions are segments of code that perform a defined task and then return to the area of code from where they were run. </a:t>
            </a:r>
          </a:p>
          <a:p>
            <a:r>
              <a:rPr lang="en-US" dirty="0"/>
              <a:t>Functions can have </a:t>
            </a:r>
            <a:r>
              <a:rPr lang="en-US" b="1" dirty="0"/>
              <a:t>multiple inputs </a:t>
            </a:r>
            <a:r>
              <a:rPr lang="en-US" dirty="0"/>
              <a:t>but only one </a:t>
            </a:r>
            <a:r>
              <a:rPr lang="en-US" b="1" dirty="0"/>
              <a:t>output</a:t>
            </a:r>
            <a:r>
              <a:rPr lang="en-US" dirty="0"/>
              <a:t>.</a:t>
            </a:r>
          </a:p>
          <a:p>
            <a:r>
              <a:rPr lang="en-US" dirty="0"/>
              <a:t>Functions don’t need to have inputs or outputs.  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BA44D-F319-4D80-9C01-3A6341912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D7284-F072-42C4-A713-87597F525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B8B8C-0541-4D85-B270-6D5FC3D87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3</a:t>
            </a:fld>
            <a:endParaRPr lang="en-GB" dirty="0"/>
          </a:p>
        </p:txBody>
      </p:sp>
      <p:pic>
        <p:nvPicPr>
          <p:cNvPr id="3074" name="Picture 2" descr="Introduction to Functions | Boundless Algebra">
            <a:extLst>
              <a:ext uri="{FF2B5EF4-FFF2-40B4-BE49-F238E27FC236}">
                <a16:creationId xmlns:a16="http://schemas.microsoft.com/office/drawing/2014/main" id="{6B52CB10-72E3-458A-8511-7EE4388C8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242" y="4001294"/>
            <a:ext cx="5355515" cy="21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196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B37D9-D32B-4FF7-8E91-D8B5AC713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830"/>
            <a:ext cx="10515600" cy="1325563"/>
          </a:xfrm>
        </p:spPr>
        <p:txBody>
          <a:bodyPr/>
          <a:lstStyle/>
          <a:p>
            <a:r>
              <a:rPr lang="en-US" dirty="0"/>
              <a:t>Examples of functions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DC241-20D2-4999-9EBF-CABA41D8F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7A0EE-047E-4F50-8543-F32CC0C9C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0D469-859F-4AAF-8640-942CD2BBA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004038" y="6159030"/>
            <a:ext cx="2743200" cy="365125"/>
          </a:xfrm>
        </p:spPr>
        <p:txBody>
          <a:bodyPr/>
          <a:lstStyle/>
          <a:p>
            <a:fld id="{EABEAED5-75F7-4DC4-BD84-7D1CA3E554E4}" type="slidenum">
              <a:rPr lang="en-GB" smtClean="0"/>
              <a:t>4</a:t>
            </a:fld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28A3B39-16A2-4252-B848-B666DA5BBF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3537" y="3659937"/>
            <a:ext cx="1619476" cy="23815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50B8E45-7704-43D7-B598-789411D9BE6D}"/>
              </a:ext>
            </a:extLst>
          </p:cNvPr>
          <p:cNvSpPr txBox="1"/>
          <p:nvPr/>
        </p:nvSpPr>
        <p:spPr>
          <a:xfrm>
            <a:off x="3579714" y="3499198"/>
            <a:ext cx="36279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Tone function (project 6) is used to sound a buzzer, it takes 3 inputs. No output.</a:t>
            </a:r>
            <a:endParaRPr lang="en-GB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2B68BF9-9091-4A25-90CC-559DE72159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3537" y="1774527"/>
            <a:ext cx="3210373" cy="25721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9E9CCC5-24C8-408B-B65E-A403CF34A048}"/>
              </a:ext>
            </a:extLst>
          </p:cNvPr>
          <p:cNvSpPr txBox="1"/>
          <p:nvPr/>
        </p:nvSpPr>
        <p:spPr>
          <a:xfrm>
            <a:off x="4976537" y="1620697"/>
            <a:ext cx="43187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Map function (project 05) is used to convert the potentiometer value to an angle between 0 and 179. It takes 5 inputs and has one output.</a:t>
            </a:r>
            <a:endParaRPr lang="en-GB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83035F0-F722-461A-9D4F-542BDB9AE2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3537" y="5379018"/>
            <a:ext cx="3219899" cy="22863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5CA8F15B-175B-429B-A771-946394E41292}"/>
              </a:ext>
            </a:extLst>
          </p:cNvPr>
          <p:cNvSpPr txBox="1"/>
          <p:nvPr/>
        </p:nvSpPr>
        <p:spPr>
          <a:xfrm>
            <a:off x="5448140" y="5038380"/>
            <a:ext cx="45779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Millis function (project 8) is used to tell how long the Arduino has been running. It takes no inputs and has one output.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69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AE91A-C6E0-44B5-A72D-73EB4EACD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write our own functions?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53B8C-38C9-4DFB-AAC4-2B7A87B20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Saves time and space – </a:t>
            </a:r>
            <a:r>
              <a:rPr lang="en-US" dirty="0"/>
              <a:t>if there is a task we want to perform repeatedly, we don’t have to keep writing out long segments of code. </a:t>
            </a:r>
          </a:p>
          <a:p>
            <a:endParaRPr lang="en-US" dirty="0"/>
          </a:p>
          <a:p>
            <a:r>
              <a:rPr lang="en-US" b="1" dirty="0"/>
              <a:t>Reduces the chance of error </a:t>
            </a:r>
            <a:r>
              <a:rPr lang="en-US" dirty="0"/>
              <a:t> - the less code we have to write, the less chance of error</a:t>
            </a:r>
            <a:r>
              <a:rPr lang="en-US" b="1" dirty="0"/>
              <a:t>.</a:t>
            </a:r>
          </a:p>
          <a:p>
            <a:endParaRPr lang="en-US" b="1" dirty="0"/>
          </a:p>
          <a:p>
            <a:r>
              <a:rPr lang="en-US" b="1" dirty="0"/>
              <a:t>Modularity</a:t>
            </a:r>
            <a:r>
              <a:rPr lang="en-US" dirty="0"/>
              <a:t> – we can reuse functions we have written for one sketch in another sketch.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90A35-3748-4230-A04C-3D9B0642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E465F-F50A-4318-B812-FAF79A2AA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84663-EE43-46DC-8679-9ED67D504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603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61F85-447B-4E72-932E-8B82108B2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28/08/2021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5E514-6778-4226-AF88-05BA66517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B0C3D-8B19-4533-829B-49CE923B8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6</a:t>
            </a:fld>
            <a:endParaRPr lang="en-GB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C95E4F2-6FE0-4905-ADA6-9EFEF25443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771" y="1893888"/>
            <a:ext cx="5769655" cy="384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D1F559AB-0B17-4544-A98B-DBF04E069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write our own functions?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509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_presentation.potx" id="{E4ED5116-5AF3-433F-AD4D-B494546B684A}" vid="{3714F1AD-0EAB-4AB0-AF35-E166D71B7F1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295</Words>
  <Application>Microsoft Office PowerPoint</Application>
  <PresentationFormat>Widescreen</PresentationFormat>
  <Paragraphs>45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Functions</vt:lpstr>
      <vt:lpstr>Learning objectives</vt:lpstr>
      <vt:lpstr>What is a function?</vt:lpstr>
      <vt:lpstr>Examples of functions</vt:lpstr>
      <vt:lpstr>Why write our own functions?</vt:lpstr>
      <vt:lpstr>How do we write our own functions?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KITSON Ezra</dc:creator>
  <cp:lastModifiedBy>KITSON Ezra</cp:lastModifiedBy>
  <cp:revision>39</cp:revision>
  <dcterms:created xsi:type="dcterms:W3CDTF">2021-07-30T10:58:55Z</dcterms:created>
  <dcterms:modified xsi:type="dcterms:W3CDTF">2021-08-28T09:58:46Z</dcterms:modified>
</cp:coreProperties>
</file>