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66" r:id="rId4"/>
    <p:sldId id="267" r:id="rId5"/>
    <p:sldId id="268" r:id="rId6"/>
    <p:sldId id="271" r:id="rId7"/>
    <p:sldId id="272" r:id="rId8"/>
    <p:sldId id="273" r:id="rId9"/>
    <p:sldId id="274" r:id="rId10"/>
    <p:sldId id="263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TSON Ezra" initials="KE" lastIdx="1" clrIdx="0">
    <p:extLst>
      <p:ext uri="{19B8F6BF-5375-455C-9EA6-DF929625EA0E}">
        <p15:presenceInfo xmlns:p15="http://schemas.microsoft.com/office/powerpoint/2012/main" userId="KITSON Ezr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82514" autoAdjust="0"/>
  </p:normalViewPr>
  <p:slideViewPr>
    <p:cSldViewPr snapToGrid="0">
      <p:cViewPr varScale="1">
        <p:scale>
          <a:sx n="71" d="100"/>
          <a:sy n="71" d="100"/>
        </p:scale>
        <p:origin x="104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TSON Ezra" userId="0cfdc7dc-d980-4c6e-a8dd-3d4f0cdafa2c" providerId="ADAL" clId="{8ACA53A7-BDD8-422E-A695-E1B6CC7F7F4A}"/>
    <pc:docChg chg="undo custSel addSld delSld modSld sldOrd">
      <pc:chgData name="KITSON Ezra" userId="0cfdc7dc-d980-4c6e-a8dd-3d4f0cdafa2c" providerId="ADAL" clId="{8ACA53A7-BDD8-422E-A695-E1B6CC7F7F4A}" dt="2021-08-28T07:48:13.554" v="5922" actId="20577"/>
      <pc:docMkLst>
        <pc:docMk/>
      </pc:docMkLst>
      <pc:sldChg chg="modSp mod">
        <pc:chgData name="KITSON Ezra" userId="0cfdc7dc-d980-4c6e-a8dd-3d4f0cdafa2c" providerId="ADAL" clId="{8ACA53A7-BDD8-422E-A695-E1B6CC7F7F4A}" dt="2021-08-28T07:48:13.554" v="5922" actId="20577"/>
        <pc:sldMkLst>
          <pc:docMk/>
          <pc:sldMk cId="3147869786" sldId="256"/>
        </pc:sldMkLst>
        <pc:spChg chg="mod">
          <ac:chgData name="KITSON Ezra" userId="0cfdc7dc-d980-4c6e-a8dd-3d4f0cdafa2c" providerId="ADAL" clId="{8ACA53A7-BDD8-422E-A695-E1B6CC7F7F4A}" dt="2021-08-28T07:48:13.554" v="5922" actId="20577"/>
          <ac:spMkLst>
            <pc:docMk/>
            <pc:sldMk cId="3147869786" sldId="256"/>
            <ac:spMk id="2" creationId="{A7FB282A-BE6C-43BC-A7A4-3E525E3FCB7C}"/>
          </ac:spMkLst>
        </pc:spChg>
        <pc:spChg chg="mod">
          <ac:chgData name="KITSON Ezra" userId="0cfdc7dc-d980-4c6e-a8dd-3d4f0cdafa2c" providerId="ADAL" clId="{8ACA53A7-BDD8-422E-A695-E1B6CC7F7F4A}" dt="2021-08-14T07:59:34.463" v="89" actId="20577"/>
          <ac:spMkLst>
            <pc:docMk/>
            <pc:sldMk cId="3147869786" sldId="256"/>
            <ac:spMk id="8" creationId="{DF17002A-DA85-4461-B4BD-61A96CF2AFA7}"/>
          </ac:spMkLst>
        </pc:spChg>
      </pc:sldChg>
      <pc:sldChg chg="modSp mod">
        <pc:chgData name="KITSON Ezra" userId="0cfdc7dc-d980-4c6e-a8dd-3d4f0cdafa2c" providerId="ADAL" clId="{8ACA53A7-BDD8-422E-A695-E1B6CC7F7F4A}" dt="2021-08-14T08:17:01.076" v="1010" actId="20577"/>
        <pc:sldMkLst>
          <pc:docMk/>
          <pc:sldMk cId="3700145764" sldId="257"/>
        </pc:sldMkLst>
        <pc:spChg chg="mod">
          <ac:chgData name="KITSON Ezra" userId="0cfdc7dc-d980-4c6e-a8dd-3d4f0cdafa2c" providerId="ADAL" clId="{8ACA53A7-BDD8-422E-A695-E1B6CC7F7F4A}" dt="2021-08-14T08:17:01.076" v="1010" actId="20577"/>
          <ac:spMkLst>
            <pc:docMk/>
            <pc:sldMk cId="3700145764" sldId="257"/>
            <ac:spMk id="3" creationId="{62B954DC-96A6-4AAB-AEB7-414314942A03}"/>
          </ac:spMkLst>
        </pc:spChg>
      </pc:sldChg>
      <pc:sldChg chg="modSp del mod">
        <pc:chgData name="KITSON Ezra" userId="0cfdc7dc-d980-4c6e-a8dd-3d4f0cdafa2c" providerId="ADAL" clId="{8ACA53A7-BDD8-422E-A695-E1B6CC7F7F4A}" dt="2021-08-14T08:17:19.580" v="1026" actId="2696"/>
        <pc:sldMkLst>
          <pc:docMk/>
          <pc:sldMk cId="2079508733" sldId="258"/>
        </pc:sldMkLst>
        <pc:spChg chg="mod">
          <ac:chgData name="KITSON Ezra" userId="0cfdc7dc-d980-4c6e-a8dd-3d4f0cdafa2c" providerId="ADAL" clId="{8ACA53A7-BDD8-422E-A695-E1B6CC7F7F4A}" dt="2021-08-14T08:17:10.299" v="1025" actId="20577"/>
          <ac:spMkLst>
            <pc:docMk/>
            <pc:sldMk cId="2079508733" sldId="258"/>
            <ac:spMk id="2" creationId="{6B2D3463-86CB-45A9-BC59-8FE7E39C7C49}"/>
          </ac:spMkLst>
        </pc:spChg>
      </pc:sldChg>
      <pc:sldChg chg="del">
        <pc:chgData name="KITSON Ezra" userId="0cfdc7dc-d980-4c6e-a8dd-3d4f0cdafa2c" providerId="ADAL" clId="{8ACA53A7-BDD8-422E-A695-E1B6CC7F7F4A}" dt="2021-08-14T08:17:19.580" v="1026" actId="2696"/>
        <pc:sldMkLst>
          <pc:docMk/>
          <pc:sldMk cId="1923136156" sldId="260"/>
        </pc:sldMkLst>
      </pc:sldChg>
      <pc:sldChg chg="del">
        <pc:chgData name="KITSON Ezra" userId="0cfdc7dc-d980-4c6e-a8dd-3d4f0cdafa2c" providerId="ADAL" clId="{8ACA53A7-BDD8-422E-A695-E1B6CC7F7F4A}" dt="2021-08-14T08:17:19.580" v="1026" actId="2696"/>
        <pc:sldMkLst>
          <pc:docMk/>
          <pc:sldMk cId="4165757487" sldId="261"/>
        </pc:sldMkLst>
      </pc:sldChg>
      <pc:sldChg chg="del">
        <pc:chgData name="KITSON Ezra" userId="0cfdc7dc-d980-4c6e-a8dd-3d4f0cdafa2c" providerId="ADAL" clId="{8ACA53A7-BDD8-422E-A695-E1B6CC7F7F4A}" dt="2021-08-14T08:17:19.580" v="1026" actId="2696"/>
        <pc:sldMkLst>
          <pc:docMk/>
          <pc:sldMk cId="1152597152" sldId="262"/>
        </pc:sldMkLst>
      </pc:sldChg>
      <pc:sldChg chg="modSp mod">
        <pc:chgData name="KITSON Ezra" userId="0cfdc7dc-d980-4c6e-a8dd-3d4f0cdafa2c" providerId="ADAL" clId="{8ACA53A7-BDD8-422E-A695-E1B6CC7F7F4A}" dt="2021-08-14T09:37:28.573" v="5474" actId="20577"/>
        <pc:sldMkLst>
          <pc:docMk/>
          <pc:sldMk cId="846153397" sldId="263"/>
        </pc:sldMkLst>
        <pc:spChg chg="mod">
          <ac:chgData name="KITSON Ezra" userId="0cfdc7dc-d980-4c6e-a8dd-3d4f0cdafa2c" providerId="ADAL" clId="{8ACA53A7-BDD8-422E-A695-E1B6CC7F7F4A}" dt="2021-08-14T09:37:28.573" v="5474" actId="20577"/>
          <ac:spMkLst>
            <pc:docMk/>
            <pc:sldMk cId="846153397" sldId="263"/>
            <ac:spMk id="3" creationId="{ADBF7867-0242-47DA-9526-605721494595}"/>
          </ac:spMkLst>
        </pc:spChg>
      </pc:sldChg>
      <pc:sldChg chg="del">
        <pc:chgData name="KITSON Ezra" userId="0cfdc7dc-d980-4c6e-a8dd-3d4f0cdafa2c" providerId="ADAL" clId="{8ACA53A7-BDD8-422E-A695-E1B6CC7F7F4A}" dt="2021-08-14T08:17:19.580" v="1026" actId="2696"/>
        <pc:sldMkLst>
          <pc:docMk/>
          <pc:sldMk cId="1973912319" sldId="264"/>
        </pc:sldMkLst>
      </pc:sldChg>
      <pc:sldChg chg="modSp new mod ord">
        <pc:chgData name="KITSON Ezra" userId="0cfdc7dc-d980-4c6e-a8dd-3d4f0cdafa2c" providerId="ADAL" clId="{8ACA53A7-BDD8-422E-A695-E1B6CC7F7F4A}" dt="2021-08-14T08:15:11.607" v="764"/>
        <pc:sldMkLst>
          <pc:docMk/>
          <pc:sldMk cId="2522503577" sldId="265"/>
        </pc:sldMkLst>
        <pc:spChg chg="mod">
          <ac:chgData name="KITSON Ezra" userId="0cfdc7dc-d980-4c6e-a8dd-3d4f0cdafa2c" providerId="ADAL" clId="{8ACA53A7-BDD8-422E-A695-E1B6CC7F7F4A}" dt="2021-08-14T07:59:22.309" v="68" actId="20577"/>
          <ac:spMkLst>
            <pc:docMk/>
            <pc:sldMk cId="2522503577" sldId="265"/>
            <ac:spMk id="2" creationId="{3B942228-AC94-4399-B437-A2E747574109}"/>
          </ac:spMkLst>
        </pc:spChg>
        <pc:spChg chg="mod">
          <ac:chgData name="KITSON Ezra" userId="0cfdc7dc-d980-4c6e-a8dd-3d4f0cdafa2c" providerId="ADAL" clId="{8ACA53A7-BDD8-422E-A695-E1B6CC7F7F4A}" dt="2021-08-14T08:15:01.155" v="762" actId="20577"/>
          <ac:spMkLst>
            <pc:docMk/>
            <pc:sldMk cId="2522503577" sldId="265"/>
            <ac:spMk id="3" creationId="{31A50F30-B5E0-43D1-9DD0-95F5CEBA4491}"/>
          </ac:spMkLst>
        </pc:spChg>
      </pc:sldChg>
      <pc:sldChg chg="addSp modSp new mod modAnim modNotesTx">
        <pc:chgData name="KITSON Ezra" userId="0cfdc7dc-d980-4c6e-a8dd-3d4f0cdafa2c" providerId="ADAL" clId="{8ACA53A7-BDD8-422E-A695-E1B6CC7F7F4A}" dt="2021-08-14T08:27:10.681" v="1441" actId="20577"/>
        <pc:sldMkLst>
          <pc:docMk/>
          <pc:sldMk cId="2612539008" sldId="266"/>
        </pc:sldMkLst>
        <pc:spChg chg="mod">
          <ac:chgData name="KITSON Ezra" userId="0cfdc7dc-d980-4c6e-a8dd-3d4f0cdafa2c" providerId="ADAL" clId="{8ACA53A7-BDD8-422E-A695-E1B6CC7F7F4A}" dt="2021-08-14T08:17:27.738" v="1041" actId="20577"/>
          <ac:spMkLst>
            <pc:docMk/>
            <pc:sldMk cId="2612539008" sldId="266"/>
            <ac:spMk id="2" creationId="{BF168977-9B22-42BD-A8A4-EE674C3CA5A8}"/>
          </ac:spMkLst>
        </pc:spChg>
        <pc:spChg chg="mod">
          <ac:chgData name="KITSON Ezra" userId="0cfdc7dc-d980-4c6e-a8dd-3d4f0cdafa2c" providerId="ADAL" clId="{8ACA53A7-BDD8-422E-A695-E1B6CC7F7F4A}" dt="2021-08-14T08:23:28.593" v="1232" actId="113"/>
          <ac:spMkLst>
            <pc:docMk/>
            <pc:sldMk cId="2612539008" sldId="266"/>
            <ac:spMk id="3" creationId="{AC000EEA-02C2-45D3-8EBF-9B33CECD774D}"/>
          </ac:spMkLst>
        </pc:spChg>
        <pc:spChg chg="add">
          <ac:chgData name="KITSON Ezra" userId="0cfdc7dc-d980-4c6e-a8dd-3d4f0cdafa2c" providerId="ADAL" clId="{8ACA53A7-BDD8-422E-A695-E1B6CC7F7F4A}" dt="2021-08-14T08:22:08.755" v="1196" actId="11529"/>
          <ac:spMkLst>
            <pc:docMk/>
            <pc:sldMk cId="2612539008" sldId="266"/>
            <ac:spMk id="10" creationId="{0675308D-3B24-498A-8AC2-3A10D60612AC}"/>
          </ac:spMkLst>
        </pc:spChg>
        <pc:spChg chg="add mod">
          <ac:chgData name="KITSON Ezra" userId="0cfdc7dc-d980-4c6e-a8dd-3d4f0cdafa2c" providerId="ADAL" clId="{8ACA53A7-BDD8-422E-A695-E1B6CC7F7F4A}" dt="2021-08-14T08:27:10.681" v="1441" actId="20577"/>
          <ac:spMkLst>
            <pc:docMk/>
            <pc:sldMk cId="2612539008" sldId="266"/>
            <ac:spMk id="11" creationId="{7535038F-67BA-4A3D-9D74-37CF7DC14673}"/>
          </ac:spMkLst>
        </pc:spChg>
        <pc:spChg chg="add mod">
          <ac:chgData name="KITSON Ezra" userId="0cfdc7dc-d980-4c6e-a8dd-3d4f0cdafa2c" providerId="ADAL" clId="{8ACA53A7-BDD8-422E-A695-E1B6CC7F7F4A}" dt="2021-08-14T08:23:04.858" v="1230" actId="1076"/>
          <ac:spMkLst>
            <pc:docMk/>
            <pc:sldMk cId="2612539008" sldId="266"/>
            <ac:spMk id="12" creationId="{0FB2992D-42DC-489E-B08E-2B3C8AEF24A6}"/>
          </ac:spMkLst>
        </pc:spChg>
        <pc:grpChg chg="add mod">
          <ac:chgData name="KITSON Ezra" userId="0cfdc7dc-d980-4c6e-a8dd-3d4f0cdafa2c" providerId="ADAL" clId="{8ACA53A7-BDD8-422E-A695-E1B6CC7F7F4A}" dt="2021-08-14T08:21:58.006" v="1195" actId="1076"/>
          <ac:grpSpMkLst>
            <pc:docMk/>
            <pc:sldMk cId="2612539008" sldId="266"/>
            <ac:grpSpMk id="7" creationId="{704082E8-1298-4AA5-96F9-AAA21C7B1612}"/>
          </ac:grpSpMkLst>
        </pc:grpChg>
        <pc:picChg chg="add mod">
          <ac:chgData name="KITSON Ezra" userId="0cfdc7dc-d980-4c6e-a8dd-3d4f0cdafa2c" providerId="ADAL" clId="{8ACA53A7-BDD8-422E-A695-E1B6CC7F7F4A}" dt="2021-08-14T08:21:58.006" v="1195" actId="1076"/>
          <ac:picMkLst>
            <pc:docMk/>
            <pc:sldMk cId="2612539008" sldId="266"/>
            <ac:picMk id="8" creationId="{03515419-3F97-4889-BE61-8437F3927165}"/>
          </ac:picMkLst>
        </pc:picChg>
        <pc:picChg chg="add mod">
          <ac:chgData name="KITSON Ezra" userId="0cfdc7dc-d980-4c6e-a8dd-3d4f0cdafa2c" providerId="ADAL" clId="{8ACA53A7-BDD8-422E-A695-E1B6CC7F7F4A}" dt="2021-08-14T08:21:58.006" v="1195" actId="1076"/>
          <ac:picMkLst>
            <pc:docMk/>
            <pc:sldMk cId="2612539008" sldId="266"/>
            <ac:picMk id="9" creationId="{05CB2679-73FD-42A0-BB3A-FF44BFCBD23E}"/>
          </ac:picMkLst>
        </pc:picChg>
        <pc:picChg chg="add mod">
          <ac:chgData name="KITSON Ezra" userId="0cfdc7dc-d980-4c6e-a8dd-3d4f0cdafa2c" providerId="ADAL" clId="{8ACA53A7-BDD8-422E-A695-E1B6CC7F7F4A}" dt="2021-08-14T08:21:48.730" v="1193" actId="1076"/>
          <ac:picMkLst>
            <pc:docMk/>
            <pc:sldMk cId="2612539008" sldId="266"/>
            <ac:picMk id="1026" creationId="{23497AD4-859C-4261-94C9-BBE1AE4FB2B9}"/>
          </ac:picMkLst>
        </pc:picChg>
      </pc:sldChg>
      <pc:sldChg chg="addSp delSp modSp add mod modAnim">
        <pc:chgData name="KITSON Ezra" userId="0cfdc7dc-d980-4c6e-a8dd-3d4f0cdafa2c" providerId="ADAL" clId="{8ACA53A7-BDD8-422E-A695-E1B6CC7F7F4A}" dt="2021-08-14T08:27:46.062" v="1499" actId="403"/>
        <pc:sldMkLst>
          <pc:docMk/>
          <pc:sldMk cId="1409260950" sldId="267"/>
        </pc:sldMkLst>
        <pc:spChg chg="mod">
          <ac:chgData name="KITSON Ezra" userId="0cfdc7dc-d980-4c6e-a8dd-3d4f0cdafa2c" providerId="ADAL" clId="{8ACA53A7-BDD8-422E-A695-E1B6CC7F7F4A}" dt="2021-08-14T08:23:50.213" v="1236" actId="20577"/>
          <ac:spMkLst>
            <pc:docMk/>
            <pc:sldMk cId="1409260950" sldId="267"/>
            <ac:spMk id="3" creationId="{AC000EEA-02C2-45D3-8EBF-9B33CECD774D}"/>
          </ac:spMkLst>
        </pc:spChg>
        <pc:spChg chg="del">
          <ac:chgData name="KITSON Ezra" userId="0cfdc7dc-d980-4c6e-a8dd-3d4f0cdafa2c" providerId="ADAL" clId="{8ACA53A7-BDD8-422E-A695-E1B6CC7F7F4A}" dt="2021-08-14T08:23:53.986" v="1239" actId="478"/>
          <ac:spMkLst>
            <pc:docMk/>
            <pc:sldMk cId="1409260950" sldId="267"/>
            <ac:spMk id="10" creationId="{0675308D-3B24-498A-8AC2-3A10D60612AC}"/>
          </ac:spMkLst>
        </pc:spChg>
        <pc:spChg chg="del">
          <ac:chgData name="KITSON Ezra" userId="0cfdc7dc-d980-4c6e-a8dd-3d4f0cdafa2c" providerId="ADAL" clId="{8ACA53A7-BDD8-422E-A695-E1B6CC7F7F4A}" dt="2021-08-14T08:23:55.769" v="1241" actId="478"/>
          <ac:spMkLst>
            <pc:docMk/>
            <pc:sldMk cId="1409260950" sldId="267"/>
            <ac:spMk id="11" creationId="{7535038F-67BA-4A3D-9D74-37CF7DC14673}"/>
          </ac:spMkLst>
        </pc:spChg>
        <pc:spChg chg="del">
          <ac:chgData name="KITSON Ezra" userId="0cfdc7dc-d980-4c6e-a8dd-3d4f0cdafa2c" providerId="ADAL" clId="{8ACA53A7-BDD8-422E-A695-E1B6CC7F7F4A}" dt="2021-08-14T08:23:53.595" v="1238" actId="478"/>
          <ac:spMkLst>
            <pc:docMk/>
            <pc:sldMk cId="1409260950" sldId="267"/>
            <ac:spMk id="12" creationId="{0FB2992D-42DC-489E-B08E-2B3C8AEF24A6}"/>
          </ac:spMkLst>
        </pc:spChg>
        <pc:spChg chg="add mod">
          <ac:chgData name="KITSON Ezra" userId="0cfdc7dc-d980-4c6e-a8dd-3d4f0cdafa2c" providerId="ADAL" clId="{8ACA53A7-BDD8-422E-A695-E1B6CC7F7F4A}" dt="2021-08-14T08:27:46.062" v="1499" actId="403"/>
          <ac:spMkLst>
            <pc:docMk/>
            <pc:sldMk cId="1409260950" sldId="267"/>
            <ac:spMk id="15" creationId="{957C5D43-86E9-4ADB-8825-CDE349D7067F}"/>
          </ac:spMkLst>
        </pc:spChg>
        <pc:spChg chg="add mod">
          <ac:chgData name="KITSON Ezra" userId="0cfdc7dc-d980-4c6e-a8dd-3d4f0cdafa2c" providerId="ADAL" clId="{8ACA53A7-BDD8-422E-A695-E1B6CC7F7F4A}" dt="2021-08-14T08:24:57.120" v="1251" actId="1076"/>
          <ac:spMkLst>
            <pc:docMk/>
            <pc:sldMk cId="1409260950" sldId="267"/>
            <ac:spMk id="16" creationId="{699943AA-FC69-4D0F-A90C-3C6B6BE479A2}"/>
          </ac:spMkLst>
        </pc:spChg>
        <pc:spChg chg="add mod">
          <ac:chgData name="KITSON Ezra" userId="0cfdc7dc-d980-4c6e-a8dd-3d4f0cdafa2c" providerId="ADAL" clId="{8ACA53A7-BDD8-422E-A695-E1B6CC7F7F4A}" dt="2021-08-14T08:25:27.508" v="1286" actId="20577"/>
          <ac:spMkLst>
            <pc:docMk/>
            <pc:sldMk cId="1409260950" sldId="267"/>
            <ac:spMk id="17" creationId="{CEF77810-C73F-4E8C-A507-B734434B00D3}"/>
          </ac:spMkLst>
        </pc:spChg>
        <pc:spChg chg="add mod">
          <ac:chgData name="KITSON Ezra" userId="0cfdc7dc-d980-4c6e-a8dd-3d4f0cdafa2c" providerId="ADAL" clId="{8ACA53A7-BDD8-422E-A695-E1B6CC7F7F4A}" dt="2021-08-14T08:27:15.353" v="1448" actId="20577"/>
          <ac:spMkLst>
            <pc:docMk/>
            <pc:sldMk cId="1409260950" sldId="267"/>
            <ac:spMk id="18" creationId="{092BFF47-EE1E-45FF-B06D-E2563DE41EEF}"/>
          </ac:spMkLst>
        </pc:spChg>
        <pc:grpChg chg="del">
          <ac:chgData name="KITSON Ezra" userId="0cfdc7dc-d980-4c6e-a8dd-3d4f0cdafa2c" providerId="ADAL" clId="{8ACA53A7-BDD8-422E-A695-E1B6CC7F7F4A}" dt="2021-08-14T08:23:54.501" v="1240" actId="478"/>
          <ac:grpSpMkLst>
            <pc:docMk/>
            <pc:sldMk cId="1409260950" sldId="267"/>
            <ac:grpSpMk id="7" creationId="{704082E8-1298-4AA5-96F9-AAA21C7B1612}"/>
          </ac:grpSpMkLst>
        </pc:grpChg>
        <pc:picChg chg="add mod">
          <ac:chgData name="KITSON Ezra" userId="0cfdc7dc-d980-4c6e-a8dd-3d4f0cdafa2c" providerId="ADAL" clId="{8ACA53A7-BDD8-422E-A695-E1B6CC7F7F4A}" dt="2021-08-14T08:24:19.614" v="1246" actId="1076"/>
          <ac:picMkLst>
            <pc:docMk/>
            <pc:sldMk cId="1409260950" sldId="267"/>
            <ac:picMk id="14" creationId="{26F5484B-155F-4EED-962D-78D354074F9B}"/>
          </ac:picMkLst>
        </pc:picChg>
        <pc:picChg chg="add mod">
          <ac:chgData name="KITSON Ezra" userId="0cfdc7dc-d980-4c6e-a8dd-3d4f0cdafa2c" providerId="ADAL" clId="{8ACA53A7-BDD8-422E-A695-E1B6CC7F7F4A}" dt="2021-08-14T08:26:19.056" v="1295" actId="1076"/>
          <ac:picMkLst>
            <pc:docMk/>
            <pc:sldMk cId="1409260950" sldId="267"/>
            <ac:picMk id="19" creationId="{46A129D6-3CC8-49E1-A0FC-9644889740BD}"/>
          </ac:picMkLst>
        </pc:picChg>
        <pc:picChg chg="del">
          <ac:chgData name="KITSON Ezra" userId="0cfdc7dc-d980-4c6e-a8dd-3d4f0cdafa2c" providerId="ADAL" clId="{8ACA53A7-BDD8-422E-A695-E1B6CC7F7F4A}" dt="2021-08-14T08:23:52.283" v="1237" actId="478"/>
          <ac:picMkLst>
            <pc:docMk/>
            <pc:sldMk cId="1409260950" sldId="267"/>
            <ac:picMk id="1026" creationId="{23497AD4-859C-4261-94C9-BBE1AE4FB2B9}"/>
          </ac:picMkLst>
        </pc:picChg>
      </pc:sldChg>
      <pc:sldChg chg="addSp delSp modSp add mod delAnim modNotesTx">
        <pc:chgData name="KITSON Ezra" userId="0cfdc7dc-d980-4c6e-a8dd-3d4f0cdafa2c" providerId="ADAL" clId="{8ACA53A7-BDD8-422E-A695-E1B6CC7F7F4A}" dt="2021-08-14T08:43:49.226" v="2718"/>
        <pc:sldMkLst>
          <pc:docMk/>
          <pc:sldMk cId="2052758386" sldId="268"/>
        </pc:sldMkLst>
        <pc:spChg chg="mod">
          <ac:chgData name="KITSON Ezra" userId="0cfdc7dc-d980-4c6e-a8dd-3d4f0cdafa2c" providerId="ADAL" clId="{8ACA53A7-BDD8-422E-A695-E1B6CC7F7F4A}" dt="2021-08-14T08:28:07.344" v="1528" actId="20577"/>
          <ac:spMkLst>
            <pc:docMk/>
            <pc:sldMk cId="2052758386" sldId="268"/>
            <ac:spMk id="2" creationId="{BF168977-9B22-42BD-A8A4-EE674C3CA5A8}"/>
          </ac:spMkLst>
        </pc:spChg>
        <pc:spChg chg="mod">
          <ac:chgData name="KITSON Ezra" userId="0cfdc7dc-d980-4c6e-a8dd-3d4f0cdafa2c" providerId="ADAL" clId="{8ACA53A7-BDD8-422E-A695-E1B6CC7F7F4A}" dt="2021-08-14T08:39:51.763" v="2302" actId="20577"/>
          <ac:spMkLst>
            <pc:docMk/>
            <pc:sldMk cId="2052758386" sldId="268"/>
            <ac:spMk id="3" creationId="{AC000EEA-02C2-45D3-8EBF-9B33CECD774D}"/>
          </ac:spMkLst>
        </pc:spChg>
        <pc:spChg chg="add mod">
          <ac:chgData name="KITSON Ezra" userId="0cfdc7dc-d980-4c6e-a8dd-3d4f0cdafa2c" providerId="ADAL" clId="{8ACA53A7-BDD8-422E-A695-E1B6CC7F7F4A}" dt="2021-08-14T08:42:13.752" v="2598" actId="1076"/>
          <ac:spMkLst>
            <pc:docMk/>
            <pc:sldMk cId="2052758386" sldId="268"/>
            <ac:spMk id="13" creationId="{6843DFB7-B120-44C9-832C-6361970AB071}"/>
          </ac:spMkLst>
        </pc:spChg>
        <pc:spChg chg="del">
          <ac:chgData name="KITSON Ezra" userId="0cfdc7dc-d980-4c6e-a8dd-3d4f0cdafa2c" providerId="ADAL" clId="{8ACA53A7-BDD8-422E-A695-E1B6CC7F7F4A}" dt="2021-08-14T08:33:40.073" v="1576" actId="478"/>
          <ac:spMkLst>
            <pc:docMk/>
            <pc:sldMk cId="2052758386" sldId="268"/>
            <ac:spMk id="15" creationId="{957C5D43-86E9-4ADB-8825-CDE349D7067F}"/>
          </ac:spMkLst>
        </pc:spChg>
        <pc:spChg chg="del">
          <ac:chgData name="KITSON Ezra" userId="0cfdc7dc-d980-4c6e-a8dd-3d4f0cdafa2c" providerId="ADAL" clId="{8ACA53A7-BDD8-422E-A695-E1B6CC7F7F4A}" dt="2021-08-14T08:33:41.854" v="1578" actId="478"/>
          <ac:spMkLst>
            <pc:docMk/>
            <pc:sldMk cId="2052758386" sldId="268"/>
            <ac:spMk id="16" creationId="{699943AA-FC69-4D0F-A90C-3C6B6BE479A2}"/>
          </ac:spMkLst>
        </pc:spChg>
        <pc:spChg chg="del mod">
          <ac:chgData name="KITSON Ezra" userId="0cfdc7dc-d980-4c6e-a8dd-3d4f0cdafa2c" providerId="ADAL" clId="{8ACA53A7-BDD8-422E-A695-E1B6CC7F7F4A}" dt="2021-08-14T08:33:44.863" v="1580" actId="478"/>
          <ac:spMkLst>
            <pc:docMk/>
            <pc:sldMk cId="2052758386" sldId="268"/>
            <ac:spMk id="17" creationId="{CEF77810-C73F-4E8C-A507-B734434B00D3}"/>
          </ac:spMkLst>
        </pc:spChg>
        <pc:spChg chg="del">
          <ac:chgData name="KITSON Ezra" userId="0cfdc7dc-d980-4c6e-a8dd-3d4f0cdafa2c" providerId="ADAL" clId="{8ACA53A7-BDD8-422E-A695-E1B6CC7F7F4A}" dt="2021-08-14T08:33:41.073" v="1577" actId="478"/>
          <ac:spMkLst>
            <pc:docMk/>
            <pc:sldMk cId="2052758386" sldId="268"/>
            <ac:spMk id="18" creationId="{092BFF47-EE1E-45FF-B06D-E2563DE41EEF}"/>
          </ac:spMkLst>
        </pc:spChg>
        <pc:spChg chg="add del mod">
          <ac:chgData name="KITSON Ezra" userId="0cfdc7dc-d980-4c6e-a8dd-3d4f0cdafa2c" providerId="ADAL" clId="{8ACA53A7-BDD8-422E-A695-E1B6CC7F7F4A}" dt="2021-08-14T08:43:49.226" v="2718"/>
          <ac:spMkLst>
            <pc:docMk/>
            <pc:sldMk cId="2052758386" sldId="268"/>
            <ac:spMk id="20" creationId="{BDF8E50A-8330-45B0-8FFF-89B3F1D855E7}"/>
          </ac:spMkLst>
        </pc:spChg>
        <pc:picChg chg="add mod">
          <ac:chgData name="KITSON Ezra" userId="0cfdc7dc-d980-4c6e-a8dd-3d4f0cdafa2c" providerId="ADAL" clId="{8ACA53A7-BDD8-422E-A695-E1B6CC7F7F4A}" dt="2021-08-14T08:40:00.218" v="2309" actId="1076"/>
          <ac:picMkLst>
            <pc:docMk/>
            <pc:sldMk cId="2052758386" sldId="268"/>
            <ac:picMk id="8" creationId="{6B1F8161-8F60-4721-B381-C39FD30DF075}"/>
          </ac:picMkLst>
        </pc:picChg>
        <pc:picChg chg="del">
          <ac:chgData name="KITSON Ezra" userId="0cfdc7dc-d980-4c6e-a8dd-3d4f0cdafa2c" providerId="ADAL" clId="{8ACA53A7-BDD8-422E-A695-E1B6CC7F7F4A}" dt="2021-08-14T08:33:35.901" v="1574" actId="478"/>
          <ac:picMkLst>
            <pc:docMk/>
            <pc:sldMk cId="2052758386" sldId="268"/>
            <ac:picMk id="14" creationId="{26F5484B-155F-4EED-962D-78D354074F9B}"/>
          </ac:picMkLst>
        </pc:picChg>
        <pc:picChg chg="del">
          <ac:chgData name="KITSON Ezra" userId="0cfdc7dc-d980-4c6e-a8dd-3d4f0cdafa2c" providerId="ADAL" clId="{8ACA53A7-BDD8-422E-A695-E1B6CC7F7F4A}" dt="2021-08-14T08:33:36.401" v="1575" actId="478"/>
          <ac:picMkLst>
            <pc:docMk/>
            <pc:sldMk cId="2052758386" sldId="268"/>
            <ac:picMk id="19" creationId="{46A129D6-3CC8-49E1-A0FC-9644889740BD}"/>
          </ac:picMkLst>
        </pc:picChg>
        <pc:picChg chg="add mod">
          <ac:chgData name="KITSON Ezra" userId="0cfdc7dc-d980-4c6e-a8dd-3d4f0cdafa2c" providerId="ADAL" clId="{8ACA53A7-BDD8-422E-A695-E1B6CC7F7F4A}" dt="2021-08-14T08:35:36.908" v="1780" actId="1076"/>
          <ac:picMkLst>
            <pc:docMk/>
            <pc:sldMk cId="2052758386" sldId="268"/>
            <ac:picMk id="2050" creationId="{B6BA5E65-B29B-493C-BFD8-B45247AFD650}"/>
          </ac:picMkLst>
        </pc:picChg>
        <pc:cxnChg chg="add mod">
          <ac:chgData name="KITSON Ezra" userId="0cfdc7dc-d980-4c6e-a8dd-3d4f0cdafa2c" providerId="ADAL" clId="{8ACA53A7-BDD8-422E-A695-E1B6CC7F7F4A}" dt="2021-08-14T08:40:54.618" v="2314" actId="1582"/>
          <ac:cxnSpMkLst>
            <pc:docMk/>
            <pc:sldMk cId="2052758386" sldId="268"/>
            <ac:cxnSpMk id="10" creationId="{E54C111A-6162-4FC2-8CAC-A3C434FBCBA2}"/>
          </ac:cxnSpMkLst>
        </pc:cxnChg>
        <pc:cxnChg chg="add del mod">
          <ac:chgData name="KITSON Ezra" userId="0cfdc7dc-d980-4c6e-a8dd-3d4f0cdafa2c" providerId="ADAL" clId="{8ACA53A7-BDD8-422E-A695-E1B6CC7F7F4A}" dt="2021-08-14T08:43:39.872" v="2672" actId="478"/>
          <ac:cxnSpMkLst>
            <pc:docMk/>
            <pc:sldMk cId="2052758386" sldId="268"/>
            <ac:cxnSpMk id="22" creationId="{D6125845-FAA3-4202-8B1D-2CF7004DBD65}"/>
          </ac:cxnSpMkLst>
        </pc:cxnChg>
      </pc:sldChg>
      <pc:sldChg chg="modSp new mod modNotesTx">
        <pc:chgData name="KITSON Ezra" userId="0cfdc7dc-d980-4c6e-a8dd-3d4f0cdafa2c" providerId="ADAL" clId="{8ACA53A7-BDD8-422E-A695-E1B6CC7F7F4A}" dt="2021-08-14T09:53:30.707" v="5913" actId="313"/>
        <pc:sldMkLst>
          <pc:docMk/>
          <pc:sldMk cId="812220501" sldId="269"/>
        </pc:sldMkLst>
        <pc:spChg chg="mod">
          <ac:chgData name="KITSON Ezra" userId="0cfdc7dc-d980-4c6e-a8dd-3d4f0cdafa2c" providerId="ADAL" clId="{8ACA53A7-BDD8-422E-A695-E1B6CC7F7F4A}" dt="2021-08-14T08:36:31.668" v="1826" actId="20577"/>
          <ac:spMkLst>
            <pc:docMk/>
            <pc:sldMk cId="812220501" sldId="269"/>
            <ac:spMk id="2" creationId="{789D59D9-A7E4-4A30-AE58-C4B2E8BC6D23}"/>
          </ac:spMkLst>
        </pc:spChg>
        <pc:spChg chg="mod">
          <ac:chgData name="KITSON Ezra" userId="0cfdc7dc-d980-4c6e-a8dd-3d4f0cdafa2c" providerId="ADAL" clId="{8ACA53A7-BDD8-422E-A695-E1B6CC7F7F4A}" dt="2021-08-14T09:53:30.707" v="5913" actId="313"/>
          <ac:spMkLst>
            <pc:docMk/>
            <pc:sldMk cId="812220501" sldId="269"/>
            <ac:spMk id="3" creationId="{5D9D2220-7894-4D37-BDBF-8C864C1B2968}"/>
          </ac:spMkLst>
        </pc:spChg>
      </pc:sldChg>
      <pc:sldChg chg="new del">
        <pc:chgData name="KITSON Ezra" userId="0cfdc7dc-d980-4c6e-a8dd-3d4f0cdafa2c" providerId="ADAL" clId="{8ACA53A7-BDD8-422E-A695-E1B6CC7F7F4A}" dt="2021-08-14T08:43:59.933" v="2721" actId="47"/>
        <pc:sldMkLst>
          <pc:docMk/>
          <pc:sldMk cId="3200591924" sldId="270"/>
        </pc:sldMkLst>
      </pc:sldChg>
      <pc:sldChg chg="addSp delSp modSp add mod setBg modNotesTx">
        <pc:chgData name="KITSON Ezra" userId="0cfdc7dc-d980-4c6e-a8dd-3d4f0cdafa2c" providerId="ADAL" clId="{8ACA53A7-BDD8-422E-A695-E1B6CC7F7F4A}" dt="2021-08-14T09:23:57.161" v="4250" actId="20577"/>
        <pc:sldMkLst>
          <pc:docMk/>
          <pc:sldMk cId="1246276457" sldId="271"/>
        </pc:sldMkLst>
        <pc:spChg chg="mod">
          <ac:chgData name="KITSON Ezra" userId="0cfdc7dc-d980-4c6e-a8dd-3d4f0cdafa2c" providerId="ADAL" clId="{8ACA53A7-BDD8-422E-A695-E1B6CC7F7F4A}" dt="2021-08-14T08:56:49.178" v="3374" actId="26606"/>
          <ac:spMkLst>
            <pc:docMk/>
            <pc:sldMk cId="1246276457" sldId="271"/>
            <ac:spMk id="2" creationId="{BF168977-9B22-42BD-A8A4-EE674C3CA5A8}"/>
          </ac:spMkLst>
        </pc:spChg>
        <pc:spChg chg="mod">
          <ac:chgData name="KITSON Ezra" userId="0cfdc7dc-d980-4c6e-a8dd-3d4f0cdafa2c" providerId="ADAL" clId="{8ACA53A7-BDD8-422E-A695-E1B6CC7F7F4A}" dt="2021-08-14T09:22:06.766" v="3944" actId="20577"/>
          <ac:spMkLst>
            <pc:docMk/>
            <pc:sldMk cId="1246276457" sldId="271"/>
            <ac:spMk id="3" creationId="{AC000EEA-02C2-45D3-8EBF-9B33CECD774D}"/>
          </ac:spMkLst>
        </pc:spChg>
        <pc:spChg chg="mod">
          <ac:chgData name="KITSON Ezra" userId="0cfdc7dc-d980-4c6e-a8dd-3d4f0cdafa2c" providerId="ADAL" clId="{8ACA53A7-BDD8-422E-A695-E1B6CC7F7F4A}" dt="2021-08-14T08:56:49.178" v="3374" actId="26606"/>
          <ac:spMkLst>
            <pc:docMk/>
            <pc:sldMk cId="1246276457" sldId="271"/>
            <ac:spMk id="4" creationId="{015E8CFE-ED67-4EC2-94D4-52DEEF437585}"/>
          </ac:spMkLst>
        </pc:spChg>
        <pc:spChg chg="mod">
          <ac:chgData name="KITSON Ezra" userId="0cfdc7dc-d980-4c6e-a8dd-3d4f0cdafa2c" providerId="ADAL" clId="{8ACA53A7-BDD8-422E-A695-E1B6CC7F7F4A}" dt="2021-08-14T08:56:49.178" v="3374" actId="26606"/>
          <ac:spMkLst>
            <pc:docMk/>
            <pc:sldMk cId="1246276457" sldId="271"/>
            <ac:spMk id="5" creationId="{2381D9B1-B146-4576-86FC-02C9984BB3D3}"/>
          </ac:spMkLst>
        </pc:spChg>
        <pc:spChg chg="mod">
          <ac:chgData name="KITSON Ezra" userId="0cfdc7dc-d980-4c6e-a8dd-3d4f0cdafa2c" providerId="ADAL" clId="{8ACA53A7-BDD8-422E-A695-E1B6CC7F7F4A}" dt="2021-08-14T08:56:49.178" v="3374" actId="26606"/>
          <ac:spMkLst>
            <pc:docMk/>
            <pc:sldMk cId="1246276457" sldId="271"/>
            <ac:spMk id="6" creationId="{D2E727B5-E033-4228-93DE-A59AE53EEF28}"/>
          </ac:spMkLst>
        </pc:spChg>
        <pc:spChg chg="del mod">
          <ac:chgData name="KITSON Ezra" userId="0cfdc7dc-d980-4c6e-a8dd-3d4f0cdafa2c" providerId="ADAL" clId="{8ACA53A7-BDD8-422E-A695-E1B6CC7F7F4A}" dt="2021-08-14T08:52:34.571" v="2887" actId="478"/>
          <ac:spMkLst>
            <pc:docMk/>
            <pc:sldMk cId="1246276457" sldId="271"/>
            <ac:spMk id="13" creationId="{6843DFB7-B120-44C9-832C-6361970AB071}"/>
          </ac:spMkLst>
        </pc:spChg>
        <pc:spChg chg="add del">
          <ac:chgData name="KITSON Ezra" userId="0cfdc7dc-d980-4c6e-a8dd-3d4f0cdafa2c" providerId="ADAL" clId="{8ACA53A7-BDD8-422E-A695-E1B6CC7F7F4A}" dt="2021-08-14T08:56:49.178" v="3374" actId="26606"/>
          <ac:spMkLst>
            <pc:docMk/>
            <pc:sldMk cId="1246276457" sldId="271"/>
            <ac:spMk id="71" creationId="{45D37F4E-DDB4-456B-97E0-9937730A039F}"/>
          </ac:spMkLst>
        </pc:spChg>
        <pc:spChg chg="add del">
          <ac:chgData name="KITSON Ezra" userId="0cfdc7dc-d980-4c6e-a8dd-3d4f0cdafa2c" providerId="ADAL" clId="{8ACA53A7-BDD8-422E-A695-E1B6CC7F7F4A}" dt="2021-08-14T08:56:49.178" v="3374" actId="26606"/>
          <ac:spMkLst>
            <pc:docMk/>
            <pc:sldMk cId="1246276457" sldId="271"/>
            <ac:spMk id="73" creationId="{B2DD41CD-8F47-4F56-AD12-4E2FF7696987}"/>
          </ac:spMkLst>
        </pc:spChg>
        <pc:picChg chg="del">
          <ac:chgData name="KITSON Ezra" userId="0cfdc7dc-d980-4c6e-a8dd-3d4f0cdafa2c" providerId="ADAL" clId="{8ACA53A7-BDD8-422E-A695-E1B6CC7F7F4A}" dt="2021-08-14T08:52:30.396" v="2884" actId="478"/>
          <ac:picMkLst>
            <pc:docMk/>
            <pc:sldMk cId="1246276457" sldId="271"/>
            <ac:picMk id="8" creationId="{6B1F8161-8F60-4721-B381-C39FD30DF075}"/>
          </ac:picMkLst>
        </pc:picChg>
        <pc:picChg chg="del">
          <ac:chgData name="KITSON Ezra" userId="0cfdc7dc-d980-4c6e-a8dd-3d4f0cdafa2c" providerId="ADAL" clId="{8ACA53A7-BDD8-422E-A695-E1B6CC7F7F4A}" dt="2021-08-14T08:53:10.912" v="3004" actId="478"/>
          <ac:picMkLst>
            <pc:docMk/>
            <pc:sldMk cId="1246276457" sldId="271"/>
            <ac:picMk id="2050" creationId="{B6BA5E65-B29B-493C-BFD8-B45247AFD650}"/>
          </ac:picMkLst>
        </pc:picChg>
        <pc:picChg chg="add mod ord">
          <ac:chgData name="KITSON Ezra" userId="0cfdc7dc-d980-4c6e-a8dd-3d4f0cdafa2c" providerId="ADAL" clId="{8ACA53A7-BDD8-422E-A695-E1B6CC7F7F4A}" dt="2021-08-14T08:59:09.324" v="3531" actId="14100"/>
          <ac:picMkLst>
            <pc:docMk/>
            <pc:sldMk cId="1246276457" sldId="271"/>
            <ac:picMk id="4098" creationId="{23526CFA-E110-4119-8CC7-261E8AE414FE}"/>
          </ac:picMkLst>
        </pc:picChg>
        <pc:picChg chg="add mod">
          <ac:chgData name="KITSON Ezra" userId="0cfdc7dc-d980-4c6e-a8dd-3d4f0cdafa2c" providerId="ADAL" clId="{8ACA53A7-BDD8-422E-A695-E1B6CC7F7F4A}" dt="2021-08-14T09:10:05.114" v="3550" actId="14100"/>
          <ac:picMkLst>
            <pc:docMk/>
            <pc:sldMk cId="1246276457" sldId="271"/>
            <ac:picMk id="4100" creationId="{1C384F76-B875-44EF-A15A-3338083D8CB6}"/>
          </ac:picMkLst>
        </pc:picChg>
        <pc:cxnChg chg="del">
          <ac:chgData name="KITSON Ezra" userId="0cfdc7dc-d980-4c6e-a8dd-3d4f0cdafa2c" providerId="ADAL" clId="{8ACA53A7-BDD8-422E-A695-E1B6CC7F7F4A}" dt="2021-08-14T08:52:31.097" v="2885" actId="478"/>
          <ac:cxnSpMkLst>
            <pc:docMk/>
            <pc:sldMk cId="1246276457" sldId="271"/>
            <ac:cxnSpMk id="10" creationId="{E54C111A-6162-4FC2-8CAC-A3C434FBCBA2}"/>
          </ac:cxnSpMkLst>
        </pc:cxnChg>
      </pc:sldChg>
      <pc:sldChg chg="addSp modSp new mod">
        <pc:chgData name="KITSON Ezra" userId="0cfdc7dc-d980-4c6e-a8dd-3d4f0cdafa2c" providerId="ADAL" clId="{8ACA53A7-BDD8-422E-A695-E1B6CC7F7F4A}" dt="2021-08-14T09:32:33.224" v="4798" actId="20577"/>
        <pc:sldMkLst>
          <pc:docMk/>
          <pc:sldMk cId="648373290" sldId="272"/>
        </pc:sldMkLst>
        <pc:spChg chg="mod">
          <ac:chgData name="KITSON Ezra" userId="0cfdc7dc-d980-4c6e-a8dd-3d4f0cdafa2c" providerId="ADAL" clId="{8ACA53A7-BDD8-422E-A695-E1B6CC7F7F4A}" dt="2021-08-14T09:18:48.317" v="3716" actId="20577"/>
          <ac:spMkLst>
            <pc:docMk/>
            <pc:sldMk cId="648373290" sldId="272"/>
            <ac:spMk id="2" creationId="{378953F6-AF81-4294-B7C8-BCACC0C959B4}"/>
          </ac:spMkLst>
        </pc:spChg>
        <pc:spChg chg="mod">
          <ac:chgData name="KITSON Ezra" userId="0cfdc7dc-d980-4c6e-a8dd-3d4f0cdafa2c" providerId="ADAL" clId="{8ACA53A7-BDD8-422E-A695-E1B6CC7F7F4A}" dt="2021-08-14T09:32:33.224" v="4798" actId="20577"/>
          <ac:spMkLst>
            <pc:docMk/>
            <pc:sldMk cId="648373290" sldId="272"/>
            <ac:spMk id="3" creationId="{72460CC2-A539-42B4-BCB3-BC127708838C}"/>
          </ac:spMkLst>
        </pc:spChg>
        <pc:spChg chg="add mod">
          <ac:chgData name="KITSON Ezra" userId="0cfdc7dc-d980-4c6e-a8dd-3d4f0cdafa2c" providerId="ADAL" clId="{8ACA53A7-BDD8-422E-A695-E1B6CC7F7F4A}" dt="2021-08-14T09:32:08.224" v="4739" actId="1076"/>
          <ac:spMkLst>
            <pc:docMk/>
            <pc:sldMk cId="648373290" sldId="272"/>
            <ac:spMk id="9" creationId="{CD3A6D4B-24A5-4926-A098-CB5C8DE4813D}"/>
          </ac:spMkLst>
        </pc:spChg>
        <pc:picChg chg="add mod">
          <ac:chgData name="KITSON Ezra" userId="0cfdc7dc-d980-4c6e-a8dd-3d4f0cdafa2c" providerId="ADAL" clId="{8ACA53A7-BDD8-422E-A695-E1B6CC7F7F4A}" dt="2021-08-14T09:31:43.244" v="4725" actId="1076"/>
          <ac:picMkLst>
            <pc:docMk/>
            <pc:sldMk cId="648373290" sldId="272"/>
            <ac:picMk id="5122" creationId="{640FC378-2D5B-420E-A296-C6E6666D4DDA}"/>
          </ac:picMkLst>
        </pc:picChg>
      </pc:sldChg>
      <pc:sldChg chg="addSp delSp modSp add mod">
        <pc:chgData name="KITSON Ezra" userId="0cfdc7dc-d980-4c6e-a8dd-3d4f0cdafa2c" providerId="ADAL" clId="{8ACA53A7-BDD8-422E-A695-E1B6CC7F7F4A}" dt="2021-08-14T09:40:01.923" v="5531" actId="14100"/>
        <pc:sldMkLst>
          <pc:docMk/>
          <pc:sldMk cId="1479793051" sldId="273"/>
        </pc:sldMkLst>
        <pc:spChg chg="mod">
          <ac:chgData name="KITSON Ezra" userId="0cfdc7dc-d980-4c6e-a8dd-3d4f0cdafa2c" providerId="ADAL" clId="{8ACA53A7-BDD8-422E-A695-E1B6CC7F7F4A}" dt="2021-08-14T09:39:34.527" v="5524" actId="20577"/>
          <ac:spMkLst>
            <pc:docMk/>
            <pc:sldMk cId="1479793051" sldId="273"/>
            <ac:spMk id="3" creationId="{72460CC2-A539-42B4-BCB3-BC127708838C}"/>
          </ac:spMkLst>
        </pc:spChg>
        <pc:spChg chg="add">
          <ac:chgData name="KITSON Ezra" userId="0cfdc7dc-d980-4c6e-a8dd-3d4f0cdafa2c" providerId="ADAL" clId="{8ACA53A7-BDD8-422E-A695-E1B6CC7F7F4A}" dt="2021-08-14T09:33:38.964" v="4840"/>
          <ac:spMkLst>
            <pc:docMk/>
            <pc:sldMk cId="1479793051" sldId="273"/>
            <ac:spMk id="7" creationId="{01D5E9E1-6744-4CA3-869D-6C74B52C65E3}"/>
          </ac:spMkLst>
        </pc:spChg>
        <pc:spChg chg="add del mod">
          <ac:chgData name="KITSON Ezra" userId="0cfdc7dc-d980-4c6e-a8dd-3d4f0cdafa2c" providerId="ADAL" clId="{8ACA53A7-BDD8-422E-A695-E1B6CC7F7F4A}" dt="2021-08-14T09:33:49.184" v="4842"/>
          <ac:spMkLst>
            <pc:docMk/>
            <pc:sldMk cId="1479793051" sldId="273"/>
            <ac:spMk id="8" creationId="{728DBC3E-B318-4EB5-A902-E2AE00FA48C3}"/>
          </ac:spMkLst>
        </pc:spChg>
        <pc:spChg chg="del">
          <ac:chgData name="KITSON Ezra" userId="0cfdc7dc-d980-4c6e-a8dd-3d4f0cdafa2c" providerId="ADAL" clId="{8ACA53A7-BDD8-422E-A695-E1B6CC7F7F4A}" dt="2021-08-14T09:33:13.004" v="4801" actId="478"/>
          <ac:spMkLst>
            <pc:docMk/>
            <pc:sldMk cId="1479793051" sldId="273"/>
            <ac:spMk id="9" creationId="{CD3A6D4B-24A5-4926-A098-CB5C8DE4813D}"/>
          </ac:spMkLst>
        </pc:spChg>
        <pc:picChg chg="add mod">
          <ac:chgData name="KITSON Ezra" userId="0cfdc7dc-d980-4c6e-a8dd-3d4f0cdafa2c" providerId="ADAL" clId="{8ACA53A7-BDD8-422E-A695-E1B6CC7F7F4A}" dt="2021-08-14T09:39:39.372" v="5526" actId="1076"/>
          <ac:picMkLst>
            <pc:docMk/>
            <pc:sldMk cId="1479793051" sldId="273"/>
            <ac:picMk id="10" creationId="{CFD4A750-93F8-4B53-86B1-AAA060A7DB0B}"/>
          </ac:picMkLst>
        </pc:picChg>
        <pc:picChg chg="del">
          <ac:chgData name="KITSON Ezra" userId="0cfdc7dc-d980-4c6e-a8dd-3d4f0cdafa2c" providerId="ADAL" clId="{8ACA53A7-BDD8-422E-A695-E1B6CC7F7F4A}" dt="2021-08-14T09:33:10.744" v="4800" actId="478"/>
          <ac:picMkLst>
            <pc:docMk/>
            <pc:sldMk cId="1479793051" sldId="273"/>
            <ac:picMk id="5122" creationId="{640FC378-2D5B-420E-A296-C6E6666D4DDA}"/>
          </ac:picMkLst>
        </pc:picChg>
        <pc:picChg chg="add mod">
          <ac:chgData name="KITSON Ezra" userId="0cfdc7dc-d980-4c6e-a8dd-3d4f0cdafa2c" providerId="ADAL" clId="{8ACA53A7-BDD8-422E-A695-E1B6CC7F7F4A}" dt="2021-08-14T09:40:01.923" v="5531" actId="14100"/>
          <ac:picMkLst>
            <pc:docMk/>
            <pc:sldMk cId="1479793051" sldId="273"/>
            <ac:picMk id="6150" creationId="{4D2BA8C8-C1BE-4E55-9796-091730F0F77B}"/>
          </ac:picMkLst>
        </pc:picChg>
      </pc:sldChg>
      <pc:sldChg chg="addSp modSp new mod">
        <pc:chgData name="KITSON Ezra" userId="0cfdc7dc-d980-4c6e-a8dd-3d4f0cdafa2c" providerId="ADAL" clId="{8ACA53A7-BDD8-422E-A695-E1B6CC7F7F4A}" dt="2021-08-14T09:42:21.471" v="5898" actId="1076"/>
        <pc:sldMkLst>
          <pc:docMk/>
          <pc:sldMk cId="1626704550" sldId="274"/>
        </pc:sldMkLst>
        <pc:spChg chg="mod">
          <ac:chgData name="KITSON Ezra" userId="0cfdc7dc-d980-4c6e-a8dd-3d4f0cdafa2c" providerId="ADAL" clId="{8ACA53A7-BDD8-422E-A695-E1B6CC7F7F4A}" dt="2021-08-14T09:40:31.622" v="5551" actId="20577"/>
          <ac:spMkLst>
            <pc:docMk/>
            <pc:sldMk cId="1626704550" sldId="274"/>
            <ac:spMk id="2" creationId="{762F4329-C85A-425E-8A5B-28ED5BFBD13D}"/>
          </ac:spMkLst>
        </pc:spChg>
        <pc:spChg chg="mod">
          <ac:chgData name="KITSON Ezra" userId="0cfdc7dc-d980-4c6e-a8dd-3d4f0cdafa2c" providerId="ADAL" clId="{8ACA53A7-BDD8-422E-A695-E1B6CC7F7F4A}" dt="2021-08-14T09:42:06.072" v="5892" actId="20577"/>
          <ac:spMkLst>
            <pc:docMk/>
            <pc:sldMk cId="1626704550" sldId="274"/>
            <ac:spMk id="3" creationId="{333BF801-0F7F-4A19-81D7-18085722014A}"/>
          </ac:spMkLst>
        </pc:spChg>
        <pc:picChg chg="add mod">
          <ac:chgData name="KITSON Ezra" userId="0cfdc7dc-d980-4c6e-a8dd-3d4f0cdafa2c" providerId="ADAL" clId="{8ACA53A7-BDD8-422E-A695-E1B6CC7F7F4A}" dt="2021-08-14T09:42:21.471" v="5898" actId="1076"/>
          <ac:picMkLst>
            <pc:docMk/>
            <pc:sldMk cId="1626704550" sldId="274"/>
            <ac:picMk id="8" creationId="{984AB7F3-31E7-4556-8213-7D33B670E003}"/>
          </ac:picMkLst>
        </pc:picChg>
      </pc:sldChg>
    </pc:docChg>
  </pc:docChgLst>
  <pc:docChgLst>
    <pc:chgData name="KITSON Ezra" userId="0cfdc7dc-d980-4c6e-a8dd-3d4f0cdafa2c" providerId="ADAL" clId="{722B3989-02DE-44B4-BDB8-F401F8D8FFEA}"/>
    <pc:docChg chg="delSld">
      <pc:chgData name="KITSON Ezra" userId="0cfdc7dc-d980-4c6e-a8dd-3d4f0cdafa2c" providerId="ADAL" clId="{722B3989-02DE-44B4-BDB8-F401F8D8FFEA}" dt="2021-11-21T12:36:13.413" v="0" actId="2696"/>
      <pc:docMkLst>
        <pc:docMk/>
      </pc:docMkLst>
      <pc:sldChg chg="del">
        <pc:chgData name="KITSON Ezra" userId="0cfdc7dc-d980-4c6e-a8dd-3d4f0cdafa2c" providerId="ADAL" clId="{722B3989-02DE-44B4-BDB8-F401F8D8FFEA}" dt="2021-11-21T12:36:13.413" v="0" actId="2696"/>
        <pc:sldMkLst>
          <pc:docMk/>
          <pc:sldMk cId="2522503577" sldId="26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33300FA-DCFA-46E1-9A56-8119F33859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046252-2598-4443-8C68-C6B658AD3B3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4B9B4D-FD44-4E00-8AE8-ED8F20F07C27}" type="datetimeFigureOut">
              <a:rPr lang="en-GB" smtClean="0"/>
              <a:t>21/11/2021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137793-7489-42B8-89AF-0A4E15B2AE4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A6ED75-91F1-4AF3-AD7D-CB474A036E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8C266-D67B-4875-BA77-CDFFD320A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6273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48DE73-1245-40ED-9983-899644B2C164}" type="datetimeFigureOut">
              <a:rPr lang="en-GB" smtClean="0"/>
              <a:t>21/11/2021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F9A4EA-3045-4CFB-A352-BDDA0AA85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077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https://learn.adafruit.com/transistors-101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F9A4EA-3045-4CFB-A352-BDDA0AA8516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314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https://learn.adafruit.com/transistors-101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F9A4EA-3045-4CFB-A352-BDDA0AA8516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2211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Note: the battery does </a:t>
            </a:r>
            <a:r>
              <a:rPr lang="en-US" b="1" dirty="0"/>
              <a:t>not</a:t>
            </a:r>
            <a:r>
              <a:rPr lang="en-US" dirty="0"/>
              <a:t> power the Arduino. 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F9A4EA-3045-4CFB-A352-BDDA0AA8516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8492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https://newatlas.com/computers/ibm-2-nm-chips-transistors/</a:t>
            </a:r>
          </a:p>
          <a:p>
            <a:r>
              <a:rPr lang="en-GB" dirty="0"/>
              <a:t>2 nm, take the length of your finger nail and make it 10 times smaller, then 1000 times smaller, then 1000 smaller again.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F9A4EA-3045-4CFB-A352-BDDA0AA8516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2626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F9A4EA-3045-4CFB-A352-BDDA0AA85161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8805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https://youtu.be/-td7YT-Pums – Make the transistor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F9A4EA-3045-4CFB-A352-BDDA0AA85161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29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C7A4B-C2F3-4FA6-A631-5228FF3D1E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D1D723-3619-4038-AD6B-8DC0F917F0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9737D-ED42-4E30-9F65-4F163E30E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14/08/2021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DB3D1-450B-44C0-9D27-B2881D9A2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Eduino 2021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2A4FE7-3E9B-4611-8A6E-3285B7B1A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Session 4</a:t>
            </a:r>
          </a:p>
        </p:txBody>
      </p:sp>
    </p:spTree>
    <p:extLst>
      <p:ext uri="{BB962C8B-B14F-4D97-AF65-F5344CB8AC3E}">
        <p14:creationId xmlns:p14="http://schemas.microsoft.com/office/powerpoint/2010/main" val="241218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DDA97-D672-489B-AF9F-473B99350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098CC0-EF6D-42B0-BFD4-EEEDCF74F5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0A19D-E1C7-4A9A-B21C-8633EA294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14/08/2021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238E4-5FC5-4B61-BAAC-CE1FC4CA0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74CF4-9AFC-41BE-9391-20887A47E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945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AC1739-B9AD-43EA-905A-56049875C6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E4454E-6931-4CEB-87CA-17575DF87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D172EC-ABB5-4F4F-8655-E370B6A77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14/08/2021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E14BC4-D600-4F76-93B8-780A8F131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44A5D-FF34-4F55-AD45-95FB63350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591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E70E8-3E1B-43FE-A6AC-AE8410846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45B3A-A58A-4405-967B-62AB4C8D1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90E64-0A8A-49FC-BFA9-B73493BFE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14/08/2021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D2009F-96FD-4CCA-A8BD-6C6D1F927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05F16-D3A5-47B6-AB21-C67319407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383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F845A-B92A-4383-A26F-374AD3A6D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FFBF12-A449-4368-BE74-E4717B8CED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BCA9B1-33F3-4CDB-899D-841449874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14/08/2021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BC85B-9D00-49F0-B4A0-D2E68C53D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C72ED5-C671-4305-8CB2-EDDCAA160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318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C8C71-E8B9-429E-9082-FAA823166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A17A5-FB9F-4945-8369-7382FB5EAE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E1BDA4-C4EE-46F5-80CC-66139DC80D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1C3B0B-6E2C-4C4A-A794-D6F26FB8C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14/08/2021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9FAD17-60DC-40FB-BD3E-98CE41916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B1208B-C735-4B4E-8574-0BE2AE10B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223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EFE11-2CAA-43EC-B0AC-363D7934F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E89367-DBDD-4788-9D9D-7D87E43E0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094F7C-830E-40DD-9D6F-3A127C9707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FEE12D-B223-46B1-B202-E40D7B2432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12B57D-BB4F-4D74-852D-225F6D5F27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6C1821-5D9D-4634-811A-A570CDE9E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14/08/2021</a:t>
            </a:r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CED76-0E51-49AA-92AF-5AE75ECFF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835A56-9225-4820-8B92-84E4AD245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331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99245-54AD-4394-BB27-383038CAC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AF3FD0-83FF-4DA6-9D31-B869C87F2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14/08/2021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5B37CA-78FA-4EA6-975C-BBC07B50A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70ED8B-2E16-4F9B-A4AC-2A664D1BB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061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1D48A7-1336-4B67-B843-24373CE92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14/08/2021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F599AB-8F1B-40F6-BE69-C893CDAF8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95DD4B-5F6D-4B6E-A95B-621809131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394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0F768-064A-4F52-A75D-E3CFE5A53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37E13-7B17-4984-9B9A-BEE5E484E0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FA1D3E-728B-456D-90C3-55DD41670F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294AF9-4F64-4556-A807-7F56127BE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14/08/2021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17AB8C-22BF-49F3-B8FB-EF210CC13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B832DA-3B2B-4C60-8C53-DD7C4E918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162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1D1A5-5C33-421F-813C-E09991593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CC5AC0-6F75-448F-8AAA-2BCE551454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6C0D0A-4C63-4A79-A680-CC6B7A8E28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5D516C-B95A-420E-A979-524D155C2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14/08/2021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F6EBAA-FAFA-4D07-B7DA-B8F0637D8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535B7A-8B8D-4C7D-ACA9-6C5419022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317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C992E1-0CC4-4F11-B27C-4A4E67122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E04AEF-8A93-41BE-9217-DE32866F2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0F6B25-9958-40B9-B786-FFD1063EE2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14/08/2021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2AFC2D-F8AD-4B41-8DFB-D54D895FF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4C7793-23B9-47A1-A69B-3F2751F4E4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753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-td7YT-Pum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earn.adafruit.com/transistors-101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B282A-BE6C-43BC-A7A4-3E525E3FCB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Functions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7CD78F-9DF5-4B48-BDCC-C91D2CA6A4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0B519D-5125-4226-BA83-17FFE2BB0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Eduino 2021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026412-F009-4E1D-89A0-11E94494D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DF17002A-DA85-4461-B4BD-61A96CF2A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14/08/2021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7869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C7EFD-9FF9-4538-8C3D-9B2618791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answer these questions?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F7867-0242-47DA-9526-605721494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does a transistor work?</a:t>
            </a:r>
          </a:p>
          <a:p>
            <a:endParaRPr lang="en-US" dirty="0"/>
          </a:p>
          <a:p>
            <a:r>
              <a:rPr lang="en-US" dirty="0"/>
              <a:t>What are common applications of transistors?</a:t>
            </a:r>
          </a:p>
          <a:p>
            <a:endParaRPr lang="en-US" dirty="0"/>
          </a:p>
          <a:p>
            <a:r>
              <a:rPr lang="en-US" dirty="0"/>
              <a:t>What is meant by an integrated circuit?</a:t>
            </a:r>
          </a:p>
          <a:p>
            <a:endParaRPr lang="en-US" dirty="0"/>
          </a:p>
          <a:p>
            <a:r>
              <a:rPr lang="en-GB" dirty="0"/>
              <a:t>What are common types of integrated circuit?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B5906D-2F3F-4C11-8DCA-BD68288BE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14/08/2021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50887E-50F1-4BED-808C-7F744C265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425F7-787B-43F0-9899-038DED76A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153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D59D9-A7E4-4A30-AE58-C4B2E8BC6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Recommended resources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D2220-7894-4D37-BDBF-8C864C1B2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presentation has been a </a:t>
            </a:r>
            <a:r>
              <a:rPr lang="en-US" b="1" dirty="0"/>
              <a:t>very </a:t>
            </a:r>
            <a:r>
              <a:rPr lang="en-US" dirty="0"/>
              <a:t>brief overview of a fundamental aspect of electronics. I encourage you to keep learning!</a:t>
            </a:r>
          </a:p>
          <a:p>
            <a:endParaRPr lang="en-US" dirty="0"/>
          </a:p>
          <a:p>
            <a:r>
              <a:rPr lang="en-US" dirty="0"/>
              <a:t>Make presents the transistor: </a:t>
            </a:r>
            <a:r>
              <a:rPr lang="en-US" dirty="0">
                <a:hlinkClick r:id="rId3"/>
              </a:rPr>
              <a:t>https://youtu.be/-td7YT-Pums</a:t>
            </a:r>
            <a:endParaRPr lang="en-US" dirty="0"/>
          </a:p>
          <a:p>
            <a:endParaRPr lang="en-US" dirty="0"/>
          </a:p>
          <a:p>
            <a:r>
              <a:rPr lang="en-US" dirty="0"/>
              <a:t>Adafruit transistors 101: </a:t>
            </a:r>
            <a:r>
              <a:rPr lang="en-US" dirty="0">
                <a:hlinkClick r:id="rId4"/>
              </a:rPr>
              <a:t>https://learn.adafruit.com/transistors-101</a:t>
            </a:r>
            <a:endParaRPr lang="en-US" dirty="0"/>
          </a:p>
          <a:p>
            <a:endParaRPr lang="en-US" dirty="0"/>
          </a:p>
          <a:p>
            <a:r>
              <a:rPr lang="en-US" dirty="0"/>
              <a:t>Spark fun integrated circuits: 	 https://learn.sparkfun.com/tutorials/integrated-circuits/all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C7809-C2CB-4EBB-B1E2-95B5B1FEE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14/08/2021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2A1A8-434A-43BD-9B38-F810E75B9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1A049-0858-42F4-BBC7-9BC050387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220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42637-8CD7-4AF6-A10A-E309105C7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954DC-96A6-4AAB-AEB7-414314942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 the roles of a transistor in an electronic circuit. </a:t>
            </a:r>
          </a:p>
          <a:p>
            <a:endParaRPr lang="en-US" dirty="0"/>
          </a:p>
          <a:p>
            <a:r>
              <a:rPr lang="en-US" dirty="0"/>
              <a:t>Know what is meant by an integrated circuit, and why we use them. 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F7EDF1-3A1D-4CB9-99F5-C8C73D219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14/08/2021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D2FB3-0986-4DAB-AC8F-BCE3E5A0C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EA956E-26E8-4763-804C-2CF6F6C5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145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68977-9B22-42BD-A8A4-EE674C3CA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Transistors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00EEA-02C2-45D3-8EBF-9B33CECD7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Transistors can be thought of as </a:t>
            </a:r>
            <a:r>
              <a:rPr lang="en-US" b="1" dirty="0"/>
              <a:t>electronic switches or amplifiers</a:t>
            </a:r>
            <a:r>
              <a:rPr lang="en-US" dirty="0"/>
              <a:t>. </a:t>
            </a:r>
          </a:p>
          <a:p>
            <a:r>
              <a:rPr lang="en-US" dirty="0"/>
              <a:t>Imagine a mechanical switch…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E8CFE-ED67-4EC2-94D4-52DEEF437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14/08/2021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81D9B1-B146-4576-86FC-02C9984BB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727B5-E033-4228-93DE-A59AE53E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3</a:t>
            </a:fld>
            <a:endParaRPr lang="en-GB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3497AD4-859C-4261-94C9-BBE1AE4FB2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206" y="3690783"/>
            <a:ext cx="3814916" cy="1221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704082E8-1298-4AA5-96F9-AAA21C7B1612}"/>
              </a:ext>
            </a:extLst>
          </p:cNvPr>
          <p:cNvGrpSpPr/>
          <p:nvPr/>
        </p:nvGrpSpPr>
        <p:grpSpPr>
          <a:xfrm>
            <a:off x="6251472" y="3856690"/>
            <a:ext cx="3825977" cy="1056058"/>
            <a:chOff x="6245942" y="3594907"/>
            <a:chExt cx="3825977" cy="1056058"/>
          </a:xfrm>
        </p:grpSpPr>
        <p:pic>
          <p:nvPicPr>
            <p:cNvPr id="8" name="Picture 2">
              <a:extLst>
                <a:ext uri="{FF2B5EF4-FFF2-40B4-BE49-F238E27FC236}">
                  <a16:creationId xmlns:a16="http://schemas.microsoft.com/office/drawing/2014/main" id="{03515419-3F97-4889-BE61-8437F392716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2847"/>
            <a:stretch/>
          </p:blipFill>
          <p:spPr bwMode="auto">
            <a:xfrm>
              <a:off x="6257003" y="3952568"/>
              <a:ext cx="3814916" cy="6983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>
              <a:extLst>
                <a:ext uri="{FF2B5EF4-FFF2-40B4-BE49-F238E27FC236}">
                  <a16:creationId xmlns:a16="http://schemas.microsoft.com/office/drawing/2014/main" id="{05CB2679-73FD-42A0-BB3A-FF44BFCBD23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6141"/>
            <a:stretch/>
          </p:blipFill>
          <p:spPr bwMode="auto">
            <a:xfrm>
              <a:off x="6245942" y="3594907"/>
              <a:ext cx="3814916" cy="5359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Arrow: Down 9">
            <a:extLst>
              <a:ext uri="{FF2B5EF4-FFF2-40B4-BE49-F238E27FC236}">
                <a16:creationId xmlns:a16="http://schemas.microsoft.com/office/drawing/2014/main" id="{0675308D-3B24-498A-8AC2-3A10D60612AC}"/>
              </a:ext>
            </a:extLst>
          </p:cNvPr>
          <p:cNvSpPr/>
          <p:nvPr/>
        </p:nvSpPr>
        <p:spPr>
          <a:xfrm>
            <a:off x="3581400" y="3007151"/>
            <a:ext cx="457200" cy="9426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7535038F-67BA-4A3D-9D74-37CF7DC14673}"/>
              </a:ext>
            </a:extLst>
          </p:cNvPr>
          <p:cNvSpPr/>
          <p:nvPr/>
        </p:nvSpPr>
        <p:spPr>
          <a:xfrm>
            <a:off x="6693031" y="5156462"/>
            <a:ext cx="3007150" cy="35821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Electricity</a:t>
            </a:r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FB2992D-42DC-489E-B08E-2B3C8AEF24A6}"/>
              </a:ext>
            </a:extLst>
          </p:cNvPr>
          <p:cNvSpPr txBox="1"/>
          <p:nvPr/>
        </p:nvSpPr>
        <p:spPr>
          <a:xfrm>
            <a:off x="4034587" y="3142064"/>
            <a:ext cx="1794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Physical pressure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2539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68977-9B22-42BD-A8A4-EE674C3CA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Transistors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00EEA-02C2-45D3-8EBF-9B33CECD7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Transistors can be thought of as </a:t>
            </a:r>
            <a:r>
              <a:rPr lang="en-US" b="1" dirty="0"/>
              <a:t>electronic switches or amplifiers.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E8CFE-ED67-4EC2-94D4-52DEEF437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14/08/2021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81D9B1-B146-4576-86FC-02C9984BB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727B5-E033-4228-93DE-A59AE53E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4</a:t>
            </a:fld>
            <a:endParaRPr lang="en-GB" dirty="0"/>
          </a:p>
        </p:txBody>
      </p:sp>
      <p:pic>
        <p:nvPicPr>
          <p:cNvPr id="14" name="Picture 13" descr="Diagram, schematic&#10;&#10;Description automatically generated">
            <a:extLst>
              <a:ext uri="{FF2B5EF4-FFF2-40B4-BE49-F238E27FC236}">
                <a16:creationId xmlns:a16="http://schemas.microsoft.com/office/drawing/2014/main" id="{26F5484B-155F-4EED-962D-78D354074F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854" y="2297265"/>
            <a:ext cx="2678546" cy="4059085"/>
          </a:xfrm>
          <a:prstGeom prst="rect">
            <a:avLst/>
          </a:prstGeom>
        </p:spPr>
      </p:pic>
      <p:sp>
        <p:nvSpPr>
          <p:cNvPr id="16" name="Arrow: Down 15">
            <a:extLst>
              <a:ext uri="{FF2B5EF4-FFF2-40B4-BE49-F238E27FC236}">
                <a16:creationId xmlns:a16="http://schemas.microsoft.com/office/drawing/2014/main" id="{699943AA-FC69-4D0F-A90C-3C6B6BE479A2}"/>
              </a:ext>
            </a:extLst>
          </p:cNvPr>
          <p:cNvSpPr/>
          <p:nvPr/>
        </p:nvSpPr>
        <p:spPr>
          <a:xfrm rot="16200000">
            <a:off x="1707758" y="4619641"/>
            <a:ext cx="457200" cy="9426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EF77810-C73F-4E8C-A507-B734434B00D3}"/>
              </a:ext>
            </a:extLst>
          </p:cNvPr>
          <p:cNvSpPr txBox="1"/>
          <p:nvPr/>
        </p:nvSpPr>
        <p:spPr>
          <a:xfrm>
            <a:off x="1039317" y="5224609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Apply a current</a:t>
            </a:r>
            <a:endParaRPr lang="en-GB" dirty="0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092BFF47-EE1E-45FF-B06D-E2563DE41EEF}"/>
              </a:ext>
            </a:extLst>
          </p:cNvPr>
          <p:cNvSpPr/>
          <p:nvPr/>
        </p:nvSpPr>
        <p:spPr>
          <a:xfrm rot="5400000">
            <a:off x="5931698" y="4149408"/>
            <a:ext cx="3007150" cy="35821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Electricity</a:t>
            </a:r>
            <a:endParaRPr lang="en-GB" dirty="0"/>
          </a:p>
        </p:txBody>
      </p:sp>
      <p:pic>
        <p:nvPicPr>
          <p:cNvPr id="19" name="Picture 18" descr="Diagram, schematic&#10;&#10;Description automatically generated">
            <a:extLst>
              <a:ext uri="{FF2B5EF4-FFF2-40B4-BE49-F238E27FC236}">
                <a16:creationId xmlns:a16="http://schemas.microsoft.com/office/drawing/2014/main" id="{46A129D6-3CC8-49E1-A0FC-9644889740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618" y="2297265"/>
            <a:ext cx="2678546" cy="405908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57C5D43-86E9-4ADB-8825-CDE349D7067F}"/>
              </a:ext>
            </a:extLst>
          </p:cNvPr>
          <p:cNvSpPr txBox="1"/>
          <p:nvPr/>
        </p:nvSpPr>
        <p:spPr>
          <a:xfrm>
            <a:off x="7744692" y="3429000"/>
            <a:ext cx="38125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more current we apply to the base… the </a:t>
            </a:r>
          </a:p>
          <a:p>
            <a:r>
              <a:rPr lang="en-US" sz="2400" dirty="0"/>
              <a:t>more electricity will flow between the collector and emitter.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409260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68977-9B22-42BD-A8A4-EE674C3CA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are transistors useful?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00EEA-02C2-45D3-8EBF-9B33CECD7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</a:t>
            </a:r>
            <a:r>
              <a:rPr lang="en-US" b="1" dirty="0"/>
              <a:t>amplifiers</a:t>
            </a:r>
            <a:r>
              <a:rPr lang="en-US" dirty="0"/>
              <a:t> transistors allow us to use a </a:t>
            </a:r>
            <a:r>
              <a:rPr lang="en-US" b="1" dirty="0"/>
              <a:t>small current</a:t>
            </a:r>
            <a:r>
              <a:rPr lang="en-US" dirty="0"/>
              <a:t> to control a </a:t>
            </a:r>
            <a:r>
              <a:rPr lang="en-US" b="1" dirty="0"/>
              <a:t>much larger current.  </a:t>
            </a:r>
          </a:p>
          <a:p>
            <a:pPr lvl="1"/>
            <a:r>
              <a:rPr lang="en-US" dirty="0"/>
              <a:t>This is used in audio amplifiers, like guitar amps, to make loud music.</a:t>
            </a:r>
          </a:p>
          <a:p>
            <a:pPr lvl="1"/>
            <a:r>
              <a:rPr lang="en-US" dirty="0"/>
              <a:t>In </a:t>
            </a:r>
            <a:r>
              <a:rPr lang="en-US" b="1" dirty="0"/>
              <a:t>project 09 motorized pinwheel </a:t>
            </a:r>
            <a:r>
              <a:rPr lang="en-US" dirty="0"/>
              <a:t>we used a transistor to allow the Arduino to control a DC motor. </a:t>
            </a:r>
            <a:endParaRPr lang="en-US" b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E8CFE-ED67-4EC2-94D4-52DEEF437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14/08/2021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81D9B1-B146-4576-86FC-02C9984BB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727B5-E033-4228-93DE-A59AE53E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5</a:t>
            </a:fld>
            <a:endParaRPr lang="en-GB" dirty="0"/>
          </a:p>
        </p:txBody>
      </p:sp>
      <p:pic>
        <p:nvPicPr>
          <p:cNvPr id="2050" name="Picture 2" descr="The Best Solid State Guitar Amps - 2021 | Gearank">
            <a:extLst>
              <a:ext uri="{FF2B5EF4-FFF2-40B4-BE49-F238E27FC236}">
                <a16:creationId xmlns:a16="http://schemas.microsoft.com/office/drawing/2014/main" id="{B6BA5E65-B29B-493C-BFD8-B45247AFD6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178037"/>
            <a:ext cx="1846006" cy="15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Diagram, schematic&#10;&#10;Description automatically generated">
            <a:extLst>
              <a:ext uri="{FF2B5EF4-FFF2-40B4-BE49-F238E27FC236}">
                <a16:creationId xmlns:a16="http://schemas.microsoft.com/office/drawing/2014/main" id="{6B1F8161-8F60-4721-B381-C39FD30DF0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370" y="3952837"/>
            <a:ext cx="4729113" cy="2224126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54C111A-6162-4FC2-8CAC-A3C434FBCBA2}"/>
              </a:ext>
            </a:extLst>
          </p:cNvPr>
          <p:cNvCxnSpPr>
            <a:cxnSpLocks/>
          </p:cNvCxnSpPr>
          <p:nvPr/>
        </p:nvCxnSpPr>
        <p:spPr>
          <a:xfrm flipH="1" flipV="1">
            <a:off x="4038600" y="4961106"/>
            <a:ext cx="3208507" cy="71984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843DFB7-B120-44C9-832C-6361970AB071}"/>
              </a:ext>
            </a:extLst>
          </p:cNvPr>
          <p:cNvSpPr txBox="1"/>
          <p:nvPr/>
        </p:nvSpPr>
        <p:spPr>
          <a:xfrm>
            <a:off x="7374062" y="4942290"/>
            <a:ext cx="431908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Arduino cannot provide enough current to spin the motor on its own. However, a 9-v battery can.</a:t>
            </a:r>
            <a:r>
              <a:rPr lang="en-US" b="1" dirty="0"/>
              <a:t> </a:t>
            </a:r>
            <a:r>
              <a:rPr lang="en-US" dirty="0"/>
              <a:t> A transistor allows the Arduino to control when current flows to the motor from the 9-v battery. 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052758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68977-9B22-42BD-A8A4-EE674C3CA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are transistors useful?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00EEA-02C2-45D3-8EBF-9B33CECD7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As </a:t>
            </a:r>
            <a:r>
              <a:rPr lang="en-US" b="1" dirty="0"/>
              <a:t>electric switches</a:t>
            </a:r>
            <a:r>
              <a:rPr lang="en-US" dirty="0"/>
              <a:t> transistors allow us to store information </a:t>
            </a:r>
            <a:r>
              <a:rPr lang="en-US" i="1" dirty="0"/>
              <a:t>(remember last week’s talk on variables and datatypes) </a:t>
            </a:r>
            <a:r>
              <a:rPr lang="en-US" dirty="0"/>
              <a:t>and perform computation. </a:t>
            </a:r>
            <a:r>
              <a:rPr lang="en-US" i="1" dirty="0"/>
              <a:t> </a:t>
            </a:r>
          </a:p>
          <a:p>
            <a:pPr lvl="1"/>
            <a:r>
              <a:rPr lang="en-US" dirty="0"/>
              <a:t>Transistors are the </a:t>
            </a:r>
            <a:r>
              <a:rPr lang="en-US" b="1" dirty="0"/>
              <a:t>key component</a:t>
            </a:r>
            <a:r>
              <a:rPr lang="en-US" dirty="0"/>
              <a:t> of the modern digital world. You are all using billions of transistors to watch this presentation. </a:t>
            </a:r>
          </a:p>
          <a:p>
            <a:pPr lvl="1"/>
            <a:r>
              <a:rPr lang="en-US" dirty="0"/>
              <a:t>If transistors do not have to do supply high power, they can be made </a:t>
            </a:r>
            <a:r>
              <a:rPr lang="en-US" b="1" dirty="0"/>
              <a:t>very</a:t>
            </a:r>
            <a:r>
              <a:rPr lang="en-US" dirty="0"/>
              <a:t> </a:t>
            </a:r>
            <a:r>
              <a:rPr lang="en-US" b="1" dirty="0"/>
              <a:t>small</a:t>
            </a:r>
            <a:r>
              <a:rPr lang="en-US" dirty="0"/>
              <a:t>. IBM have recently developed a </a:t>
            </a:r>
            <a:r>
              <a:rPr lang="en-US" b="1" dirty="0"/>
              <a:t>2 nm transistor. </a:t>
            </a:r>
            <a:r>
              <a:rPr lang="en-US" dirty="0"/>
              <a:t>They can fit </a:t>
            </a:r>
            <a:r>
              <a:rPr lang="en-US" b="1" dirty="0"/>
              <a:t>50 billion </a:t>
            </a:r>
            <a:r>
              <a:rPr lang="en-US" dirty="0"/>
              <a:t>transistors on a chip the size of a fingernail. </a:t>
            </a:r>
          </a:p>
          <a:p>
            <a:pPr lvl="1"/>
            <a:r>
              <a:rPr lang="en-US" dirty="0"/>
              <a:t>Many transistors use an element called </a:t>
            </a:r>
            <a:r>
              <a:rPr lang="en-US" b="1" dirty="0"/>
              <a:t>silicon</a:t>
            </a:r>
            <a:r>
              <a:rPr lang="en-US" dirty="0"/>
              <a:t> to work. Hence </a:t>
            </a:r>
            <a:r>
              <a:rPr lang="en-US" b="1" dirty="0"/>
              <a:t>silicon valley </a:t>
            </a:r>
            <a:r>
              <a:rPr lang="en-US" dirty="0"/>
              <a:t>is the home of many tech companies.</a:t>
            </a:r>
          </a:p>
          <a:p>
            <a:pPr lvl="1"/>
            <a:r>
              <a:rPr lang="en-US" dirty="0"/>
              <a:t>Transistors are a key component in </a:t>
            </a:r>
            <a:r>
              <a:rPr lang="en-US" b="1" dirty="0"/>
              <a:t>integrated circuits</a:t>
            </a:r>
            <a:r>
              <a:rPr lang="en-US" dirty="0"/>
              <a:t> in electronic devices.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E8CFE-ED67-4EC2-94D4-52DEEF437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14/08/2021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81D9B1-B146-4576-86FC-02C9984BB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727B5-E033-4228-93DE-A59AE53E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6</a:t>
            </a:fld>
            <a:endParaRPr lang="en-GB" dirty="0"/>
          </a:p>
        </p:txBody>
      </p:sp>
      <p:pic>
        <p:nvPicPr>
          <p:cNvPr id="4098" name="Picture 2" descr="Everything We Know About THE MATRIX 4 - Nerdist">
            <a:extLst>
              <a:ext uri="{FF2B5EF4-FFF2-40B4-BE49-F238E27FC236}">
                <a16:creationId xmlns:a16="http://schemas.microsoft.com/office/drawing/2014/main" id="{23526CFA-E110-4119-8CC7-261E8AE414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087" y="167481"/>
            <a:ext cx="2665305" cy="1478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Bill Gates is worried about artificial intelligence too - CNET">
            <a:extLst>
              <a:ext uri="{FF2B5EF4-FFF2-40B4-BE49-F238E27FC236}">
                <a16:creationId xmlns:a16="http://schemas.microsoft.com/office/drawing/2014/main" id="{1C384F76-B875-44EF-A15A-3338083D8C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7413" y="167481"/>
            <a:ext cx="2665306" cy="1478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6276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953F6-AF81-4294-B7C8-BCACC0C95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Integrated Circuits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460CC2-A539-42B4-BCB3-BC1277088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909560" cy="4346575"/>
          </a:xfrm>
        </p:spPr>
        <p:txBody>
          <a:bodyPr/>
          <a:lstStyle/>
          <a:p>
            <a:r>
              <a:rPr lang="en-US" dirty="0"/>
              <a:t>An Integrated Circuit (IC) is a miniaturized circuit. It consists of a collection of components (capacitors, resistors, transistors etc.)</a:t>
            </a:r>
          </a:p>
          <a:p>
            <a:r>
              <a:rPr lang="en-US" dirty="0"/>
              <a:t>It consists of a complex etching of copper and silicon (known as a die) which interconnect with the components to form a circuit.</a:t>
            </a:r>
          </a:p>
          <a:p>
            <a:r>
              <a:rPr lang="en-US" dirty="0"/>
              <a:t>ICs allow us to take insert pre-made circuits in our circuits, which saves us time and space.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29A3E3-12C9-4BF6-86F6-981D0EE51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14/08/2021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6ABCB-F0D6-4F7D-A7EA-E346AD6A9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96B768-0C53-444D-9879-1F6093775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7</a:t>
            </a:fld>
            <a:endParaRPr lang="en-GB"/>
          </a:p>
        </p:txBody>
      </p:sp>
      <p:pic>
        <p:nvPicPr>
          <p:cNvPr id="5122" name="Picture 2" descr="Overview of internal IC">
            <a:extLst>
              <a:ext uri="{FF2B5EF4-FFF2-40B4-BE49-F238E27FC236}">
                <a16:creationId xmlns:a16="http://schemas.microsoft.com/office/drawing/2014/main" id="{640FC378-2D5B-420E-A296-C6E6666D4D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6880" y="1742403"/>
            <a:ext cx="2202179" cy="2560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D3A6D4B-24A5-4926-A098-CB5C8DE4813D}"/>
              </a:ext>
            </a:extLst>
          </p:cNvPr>
          <p:cNvSpPr txBox="1"/>
          <p:nvPr/>
        </p:nvSpPr>
        <p:spPr>
          <a:xfrm>
            <a:off x="9982200" y="4354792"/>
            <a:ext cx="832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IC Die</a:t>
            </a:r>
            <a:endParaRPr lang="en-GB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373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953F6-AF81-4294-B7C8-BCACC0C95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Integrated Circuits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460CC2-A539-42B4-BCB3-BC1277088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1671"/>
            <a:ext cx="10759440" cy="4179458"/>
          </a:xfrm>
        </p:spPr>
        <p:txBody>
          <a:bodyPr/>
          <a:lstStyle/>
          <a:p>
            <a:r>
              <a:rPr lang="en-US" dirty="0"/>
              <a:t>There are many types of IC available which serve different purposes and are of varying complexity.</a:t>
            </a:r>
          </a:p>
          <a:p>
            <a:r>
              <a:rPr lang="en-US" dirty="0"/>
              <a:t>Examples include, logic gates, timers, sensors, all the way to microcontrollers (like the one in your Arduino!). 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29A3E3-12C9-4BF6-86F6-981D0EE51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14/08/2021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6ABCB-F0D6-4F7D-A7EA-E346AD6A9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96B768-0C53-444D-9879-1F6093775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8</a:t>
            </a:fld>
            <a:endParaRPr lang="en-GB"/>
          </a:p>
        </p:txBody>
      </p:sp>
      <p:sp>
        <p:nvSpPr>
          <p:cNvPr id="7" name="AutoShape 2" descr="Package variety chart">
            <a:extLst>
              <a:ext uri="{FF2B5EF4-FFF2-40B4-BE49-F238E27FC236}">
                <a16:creationId xmlns:a16="http://schemas.microsoft.com/office/drawing/2014/main" id="{01D5E9E1-6744-4CA3-869D-6C74B52C65E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FD4A750-93F8-4B53-86B1-AAA060A7DB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2922" y="3160979"/>
            <a:ext cx="5245238" cy="3377933"/>
          </a:xfrm>
          <a:prstGeom prst="rect">
            <a:avLst/>
          </a:prstGeom>
        </p:spPr>
      </p:pic>
      <p:pic>
        <p:nvPicPr>
          <p:cNvPr id="6150" name="Picture 6" descr="Arduino, ATMega328 - Microcontroller - bootloader UNO, X000048">
            <a:extLst>
              <a:ext uri="{FF2B5EF4-FFF2-40B4-BE49-F238E27FC236}">
                <a16:creationId xmlns:a16="http://schemas.microsoft.com/office/drawing/2014/main" id="{4D2BA8C8-C1BE-4E55-9796-091730F0F7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8603" y="3428999"/>
            <a:ext cx="4168482" cy="3061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9793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F4329-C85A-425E-8A5B-28ED5BFBD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Integrated Circuits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BF801-0F7F-4A19-81D7-180857220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b="1" dirty="0"/>
              <a:t>project 10</a:t>
            </a:r>
            <a:r>
              <a:rPr lang="en-US" dirty="0"/>
              <a:t> we will be using an IC known as an H-Bridge. </a:t>
            </a:r>
            <a:r>
              <a:rPr lang="en-GB" dirty="0"/>
              <a:t>We will learn how to connect an IC into our circuit using its pins. </a:t>
            </a:r>
          </a:p>
          <a:p>
            <a:r>
              <a:rPr lang="en-GB" dirty="0"/>
              <a:t>ICs are </a:t>
            </a:r>
            <a:r>
              <a:rPr lang="en-GB" b="1" dirty="0"/>
              <a:t>polarized</a:t>
            </a:r>
            <a:r>
              <a:rPr lang="en-GB" dirty="0"/>
              <a:t> so it matters which way round we put them. 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3A23F5-04D0-4C9E-B38F-5F6995AAA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14/08/2021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940CBC-4559-4067-9323-4670C7461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126DCD-BAD9-4FCA-9C9C-D70278FC6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9</a:t>
            </a:fld>
            <a:endParaRPr lang="en-GB"/>
          </a:p>
        </p:txBody>
      </p:sp>
      <p:pic>
        <p:nvPicPr>
          <p:cNvPr id="8" name="Picture 7" descr="Text&#10;&#10;Description automatically generated with medium confidence">
            <a:extLst>
              <a:ext uri="{FF2B5EF4-FFF2-40B4-BE49-F238E27FC236}">
                <a16:creationId xmlns:a16="http://schemas.microsoft.com/office/drawing/2014/main" id="{984AB7F3-31E7-4556-8213-7D33B670E0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890" y="3429000"/>
            <a:ext cx="10057950" cy="2637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70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fault_presentation.potx" id="{E4ED5116-5AF3-433F-AD4D-B494546B684A}" vid="{3714F1AD-0EAB-4AB0-AF35-E166D71B7F1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698</Words>
  <Application>Microsoft Office PowerPoint</Application>
  <PresentationFormat>Widescreen</PresentationFormat>
  <Paragraphs>99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Functions</vt:lpstr>
      <vt:lpstr>Learning objectives</vt:lpstr>
      <vt:lpstr>Transistors </vt:lpstr>
      <vt:lpstr>Transistors </vt:lpstr>
      <vt:lpstr>Why are transistors useful? </vt:lpstr>
      <vt:lpstr>Why are transistors useful? </vt:lpstr>
      <vt:lpstr>Integrated Circuits</vt:lpstr>
      <vt:lpstr>Integrated Circuits</vt:lpstr>
      <vt:lpstr>Integrated Circuits</vt:lpstr>
      <vt:lpstr>Can you answer these questions?</vt:lpstr>
      <vt:lpstr>Recommended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KITSON Ezra</dc:creator>
  <cp:lastModifiedBy>KITSON Ezra</cp:lastModifiedBy>
  <cp:revision>38</cp:revision>
  <dcterms:created xsi:type="dcterms:W3CDTF">2021-07-30T10:58:55Z</dcterms:created>
  <dcterms:modified xsi:type="dcterms:W3CDTF">2021-11-21T12:36:14Z</dcterms:modified>
</cp:coreProperties>
</file>