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TSON Ezra" initials="KE" lastIdx="1" clrIdx="0">
    <p:extLst>
      <p:ext uri="{19B8F6BF-5375-455C-9EA6-DF929625EA0E}">
        <p15:presenceInfo xmlns:p15="http://schemas.microsoft.com/office/powerpoint/2012/main" userId="KITSON Ezr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F3C036-9CF9-4287-ACC2-B937283DA697}" v="26" dt="2021-07-17T09:55:37.8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79891" autoAdjust="0"/>
  </p:normalViewPr>
  <p:slideViewPr>
    <p:cSldViewPr snapToGrid="0">
      <p:cViewPr varScale="1">
        <p:scale>
          <a:sx n="74" d="100"/>
          <a:sy n="74" d="100"/>
        </p:scale>
        <p:origin x="7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TSON Ezra" userId="0cfdc7dc-d980-4c6e-a8dd-3d4f0cdafa2c" providerId="ADAL" clId="{E4F3C036-9CF9-4287-ACC2-B937283DA697}"/>
    <pc:docChg chg="modSld">
      <pc:chgData name="KITSON Ezra" userId="0cfdc7dc-d980-4c6e-a8dd-3d4f0cdafa2c" providerId="ADAL" clId="{E4F3C036-9CF9-4287-ACC2-B937283DA697}" dt="2021-07-17T09:55:37.846" v="61" actId="20577"/>
      <pc:docMkLst>
        <pc:docMk/>
      </pc:docMkLst>
      <pc:sldChg chg="modAnim">
        <pc:chgData name="KITSON Ezra" userId="0cfdc7dc-d980-4c6e-a8dd-3d4f0cdafa2c" providerId="ADAL" clId="{E4F3C036-9CF9-4287-ACC2-B937283DA697}" dt="2021-07-17T09:52:56.104" v="42"/>
        <pc:sldMkLst>
          <pc:docMk/>
          <pc:sldMk cId="1493707677" sldId="257"/>
        </pc:sldMkLst>
      </pc:sldChg>
      <pc:sldChg chg="modSp mod modAnim">
        <pc:chgData name="KITSON Ezra" userId="0cfdc7dc-d980-4c6e-a8dd-3d4f0cdafa2c" providerId="ADAL" clId="{E4F3C036-9CF9-4287-ACC2-B937283DA697}" dt="2021-07-17T09:55:37.846" v="61" actId="20577"/>
        <pc:sldMkLst>
          <pc:docMk/>
          <pc:sldMk cId="83856704" sldId="258"/>
        </pc:sldMkLst>
        <pc:spChg chg="mod">
          <ac:chgData name="KITSON Ezra" userId="0cfdc7dc-d980-4c6e-a8dd-3d4f0cdafa2c" providerId="ADAL" clId="{E4F3C036-9CF9-4287-ACC2-B937283DA697}" dt="2021-07-17T09:55:37.846" v="61" actId="20577"/>
          <ac:spMkLst>
            <pc:docMk/>
            <pc:sldMk cId="83856704" sldId="258"/>
            <ac:spMk id="12" creationId="{76C6F3B3-11D5-4B03-A178-9575FCBF2AB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36757-3A29-4213-B158-E76429D70AC9}" type="datetimeFigureOut">
              <a:rPr lang="en-GB" smtClean="0"/>
              <a:t>17/07/2021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26CA9-7E4C-417A-91A0-3E31C44BF5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884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Recommended reading: </a:t>
            </a:r>
          </a:p>
          <a:p>
            <a:r>
              <a:rPr lang="en-GB" dirty="0"/>
              <a:t>https://learn.adafruit.com/circuit-playground-c-is-for-capacitor/what-is-a-capacitor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826CA9-7E4C-417A-91A0-3E31C44BF5C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6083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Recommended watching: </a:t>
            </a:r>
          </a:p>
          <a:p>
            <a:r>
              <a:rPr lang="en-GB" dirty="0"/>
              <a:t>https://youtu.be/ZYH9dGl4gUE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826CA9-7E4C-417A-91A0-3E31C44BF5C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6009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F0837-0C23-4347-B457-E362F37626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882C75-269B-4F22-BF70-9E4338806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DFFBB-9B44-44F7-BECB-A1AA5DA50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DC07-8078-4750-81EB-D04B8632EB01}" type="datetimeFigureOut">
              <a:rPr lang="en-GB" smtClean="0"/>
              <a:t>17/07/2021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42CF76-9C76-4CFE-B303-78E2ABF05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23AEC-8BC0-4A89-A351-40BD7B532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8A8C-1B80-4EDB-A397-120B060814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255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42D33-153D-4B46-8630-55264283A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44A0D3-6223-4BA0-90AA-8BB5F554B1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DA854C-62FE-4969-8DD3-706846660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DC07-8078-4750-81EB-D04B8632EB01}" type="datetimeFigureOut">
              <a:rPr lang="en-GB" smtClean="0"/>
              <a:t>17/07/2021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A6ACB-CF29-4E93-9DE6-324F2CE6B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5AB9AB-5EC8-464D-AB81-56C2FFFFA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8A8C-1B80-4EDB-A397-120B060814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367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E9F7BC-0A15-4B90-8F4A-A47A0DF7F9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7E2AC6-B043-4772-B421-373FFBB6A3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2B4855-6F05-4F35-A028-7451B43F8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DC07-8078-4750-81EB-D04B8632EB01}" type="datetimeFigureOut">
              <a:rPr lang="en-GB" smtClean="0"/>
              <a:t>17/07/2021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18714-72B3-4E17-B1C3-65967DFF2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5317AD-4EB0-4641-9822-65BFD25B1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8A8C-1B80-4EDB-A397-120B060814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678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B9455-B94B-4207-B3DF-A56105FA1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44FD0-3D93-4368-B87F-116B60465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0BF95-FC7F-4C46-8FA5-BCC092A02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DC07-8078-4750-81EB-D04B8632EB01}" type="datetimeFigureOut">
              <a:rPr lang="en-GB" smtClean="0"/>
              <a:t>17/07/2021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09580-9A95-48F7-B920-D8BB6503C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75C83-7F77-441C-9EDF-48CF1659B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8A8C-1B80-4EDB-A397-120B060814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5749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F9BDA-A696-4A0D-AC47-1AABBD533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9D3359-7566-4017-BA1F-A162919D6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382D5-D2EB-49AF-8559-741AC5F7D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DC07-8078-4750-81EB-D04B8632EB01}" type="datetimeFigureOut">
              <a:rPr lang="en-GB" smtClean="0"/>
              <a:t>17/07/2021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371966-A537-4A2D-993B-B6067CB83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1843D8-426E-4388-B1F1-24031857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8A8C-1B80-4EDB-A397-120B060814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688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BBEEE-B215-47B9-8F05-B3129AF70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30EE0-87CA-4C93-A4FC-6E21072E80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0884B1-E022-44A3-827B-4CFB4E9705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6180D7-093C-4CBD-894F-F7BB89AC8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DC07-8078-4750-81EB-D04B8632EB01}" type="datetimeFigureOut">
              <a:rPr lang="en-GB" smtClean="0"/>
              <a:t>17/07/2021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1483C1-AE8E-4BEA-86F7-29C6F2C70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6A2E3D-6384-49A1-A90E-A24EEC19F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8A8C-1B80-4EDB-A397-120B060814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493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AC1E9-A5F2-4EB3-A04E-5E9FDECB4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4DE84D-5008-4A4E-B1B5-7619C50B02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30252D-A203-451E-9550-AF01E40839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807845-4CEB-4D7D-A14E-5DD1F9B33A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F89A19-9EF0-4282-9549-FD503D4F4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A52FEC-E709-414D-926E-E86DAEBAC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DC07-8078-4750-81EB-D04B8632EB01}" type="datetimeFigureOut">
              <a:rPr lang="en-GB" smtClean="0"/>
              <a:t>17/07/2021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EDCC11-4C80-4209-A935-B359DEE02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A02A81-0F9F-409F-B2D8-F24392433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8A8C-1B80-4EDB-A397-120B060814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425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32F2F-94F2-4252-AC11-FC4ADABBC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C00680-E992-4939-909A-BE7D029F1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DC07-8078-4750-81EB-D04B8632EB01}" type="datetimeFigureOut">
              <a:rPr lang="en-GB" smtClean="0"/>
              <a:t>17/07/2021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D131AF-0AD6-4A9A-89A9-31568B882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67F740-A867-40A3-BDCE-4F8B0E928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8A8C-1B80-4EDB-A397-120B060814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04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0ECBDC-B922-4410-8EE6-62E16E940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DC07-8078-4750-81EB-D04B8632EB01}" type="datetimeFigureOut">
              <a:rPr lang="en-GB" smtClean="0"/>
              <a:t>17/07/2021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8C254A-2FFD-4C32-8604-AB0ED8AAB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3D3F7A-FF17-4A31-AF04-9B3373E9C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8A8C-1B80-4EDB-A397-120B060814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269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FCF7A-E6FF-40EE-A722-47640A848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98F1C-76FD-4064-A801-4BBAE5411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A7A554-0B73-4990-8402-BD4FE6A435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670287-DBF5-4E9E-8C4E-CC2466253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DC07-8078-4750-81EB-D04B8632EB01}" type="datetimeFigureOut">
              <a:rPr lang="en-GB" smtClean="0"/>
              <a:t>17/07/2021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87EED2-D38F-4006-9C08-EA6F0FD28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95F746-B9A9-43C3-A6B1-F83DB1926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8A8C-1B80-4EDB-A397-120B060814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544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67544-48CB-41F5-9DA2-6FB508906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84730E-3F20-480E-BA4B-D97DF21C8C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5236A9-0436-4DC4-8C6B-7058C0AF9C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A7C55-CE85-4E62-A3F5-CE6C5D201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0DC07-8078-4750-81EB-D04B8632EB01}" type="datetimeFigureOut">
              <a:rPr lang="en-GB" smtClean="0"/>
              <a:t>17/07/2021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DFF146-7A9A-48FC-AB65-AEA17B2B9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EEC5BD-CB6C-45D3-AE0C-938BF1489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8A8C-1B80-4EDB-A397-120B060814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234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6B2EC5-7794-4B48-BAAD-7608F673A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C8FA46-7653-41B3-83C9-BF09386A0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6A94F-1ACC-4DAD-A652-43DA7181A8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0DC07-8078-4750-81EB-D04B8632EB01}" type="datetimeFigureOut">
              <a:rPr lang="en-GB" smtClean="0"/>
              <a:t>17/07/2021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D8F7F6-FAE8-4C93-9C28-60970F4793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235CA-594C-41E8-B997-D9D1B493F9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78A8C-1B80-4EDB-A397-120B060814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51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30EBA-B5B5-4186-8580-4DFD418EFB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Eduino Session 3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227833-C4DB-4D9A-BC3A-A6CB1BA73A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Capacitors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147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3530B-8CB2-4B2F-BB96-470C2F949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5398"/>
            <a:ext cx="10515600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Capacitors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C6F64-88A7-40F8-BF66-5A4268C8C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Capacitors are two terminal components that stores electric charge.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amount of charge a capacitor can store at a given voltage is known as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capacitance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is measured in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farads (f).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Capacitors consist of two conducting plates separated by an insulating material. The thicker the insulating material the higher the capacitance.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Capacitors come in many forms and sizes: </a:t>
            </a: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EE38BE4-19D9-4B21-991D-D2DE6E98D7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439" y="4682920"/>
            <a:ext cx="780337" cy="1638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10 nF 300V Glass capacitor axial lead military or satellite use CGW CY30C  on eBid Ireland | 174207979">
            <a:extLst>
              <a:ext uri="{FF2B5EF4-FFF2-40B4-BE49-F238E27FC236}">
                <a16:creationId xmlns:a16="http://schemas.microsoft.com/office/drawing/2014/main" id="{E782C949-AB4C-4D8C-A92E-2D55AFCAF4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5588" y="4682920"/>
            <a:ext cx="1671331" cy="1671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ube-Town Store - MKT plastic capacitors 0,1µF / 400 V">
            <a:extLst>
              <a:ext uri="{FF2B5EF4-FFF2-40B4-BE49-F238E27FC236}">
                <a16:creationId xmlns:a16="http://schemas.microsoft.com/office/drawing/2014/main" id="{DE559D74-927B-44C5-8223-21DB460433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504" y="4666021"/>
            <a:ext cx="2315497" cy="1736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5D766231-A5E2-4586-BE53-2A52203336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5775" y="4808480"/>
            <a:ext cx="2632251" cy="1531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27CBFBE-3500-4D1F-A411-FD19CFA00D09}"/>
              </a:ext>
            </a:extLst>
          </p:cNvPr>
          <p:cNvSpPr txBox="1"/>
          <p:nvPr/>
        </p:nvSpPr>
        <p:spPr>
          <a:xfrm>
            <a:off x="1270330" y="6370697"/>
            <a:ext cx="944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Ceramic</a:t>
            </a:r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3DE062-80A7-4163-92B8-69D973E73BC0}"/>
              </a:ext>
            </a:extLst>
          </p:cNvPr>
          <p:cNvSpPr txBox="1"/>
          <p:nvPr/>
        </p:nvSpPr>
        <p:spPr>
          <a:xfrm>
            <a:off x="4299962" y="6402644"/>
            <a:ext cx="673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Glass</a:t>
            </a:r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845D8C4-2020-4C56-B0CC-79D173043AF1}"/>
              </a:ext>
            </a:extLst>
          </p:cNvPr>
          <p:cNvSpPr txBox="1"/>
          <p:nvPr/>
        </p:nvSpPr>
        <p:spPr>
          <a:xfrm>
            <a:off x="6901440" y="6370697"/>
            <a:ext cx="781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Plastic</a:t>
            </a:r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1D6328E-A4BE-45F0-931E-B9F60823B7E8}"/>
              </a:ext>
            </a:extLst>
          </p:cNvPr>
          <p:cNvSpPr txBox="1"/>
          <p:nvPr/>
        </p:nvSpPr>
        <p:spPr>
          <a:xfrm>
            <a:off x="8707983" y="6385461"/>
            <a:ext cx="2387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Electrolytic – polarized!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3707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72B44-5D78-499C-AC8D-DE0537A25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353" y="365125"/>
            <a:ext cx="10515600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do we use capacitors?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D604835-5D65-45C7-AA30-83EAA7380CA4}"/>
              </a:ext>
            </a:extLst>
          </p:cNvPr>
          <p:cNvGrpSpPr/>
          <p:nvPr/>
        </p:nvGrpSpPr>
        <p:grpSpPr>
          <a:xfrm>
            <a:off x="7284026" y="1469912"/>
            <a:ext cx="4477545" cy="3052923"/>
            <a:chOff x="1682145" y="3429000"/>
            <a:chExt cx="4852800" cy="3315726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634C578-154F-42B2-92F8-EF07192EFEF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14814"/>
            <a:stretch/>
          </p:blipFill>
          <p:spPr>
            <a:xfrm>
              <a:off x="1682145" y="3429000"/>
              <a:ext cx="4852800" cy="2829320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9117C07-532B-49CD-9364-EFEE2AB71026}"/>
                </a:ext>
              </a:extLst>
            </p:cNvPr>
            <p:cNvSpPr/>
            <p:nvPr/>
          </p:nvSpPr>
          <p:spPr>
            <a:xfrm>
              <a:off x="5943600" y="4332123"/>
              <a:ext cx="360218" cy="34378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63E9D2E-78CC-4508-ABC2-0C291C2CB6AC}"/>
                </a:ext>
              </a:extLst>
            </p:cNvPr>
            <p:cNvSpPr/>
            <p:nvPr/>
          </p:nvSpPr>
          <p:spPr>
            <a:xfrm>
              <a:off x="1742209" y="4941723"/>
              <a:ext cx="360218" cy="34378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5EC2273-5EDC-4667-8F25-5D2E1515F2DE}"/>
                </a:ext>
              </a:extLst>
            </p:cNvPr>
            <p:cNvSpPr txBox="1"/>
            <p:nvPr/>
          </p:nvSpPr>
          <p:spPr>
            <a:xfrm>
              <a:off x="1682145" y="6375394"/>
              <a:ext cx="40088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Decoupling capacitors used in exercise 5.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76C6F3B3-11D5-4B03-A178-9575FCBF2AB0}"/>
              </a:ext>
            </a:extLst>
          </p:cNvPr>
          <p:cNvSpPr txBox="1"/>
          <p:nvPr/>
        </p:nvSpPr>
        <p:spPr>
          <a:xfrm>
            <a:off x="450971" y="4612748"/>
            <a:ext cx="1049481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/>
              <a:t>Decoupling capacitors </a:t>
            </a:r>
            <a:r>
              <a:rPr lang="en-US" sz="2800" dirty="0"/>
              <a:t>smooth out undesired changes in voltage.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Block direct current (DC)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Filter out </a:t>
            </a:r>
            <a:r>
              <a:rPr lang="en-US" sz="2800"/>
              <a:t>high frequency </a:t>
            </a:r>
            <a:r>
              <a:rPr lang="en-US" sz="2800" dirty="0"/>
              <a:t>alternating current (AC) signals.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Create resonance circuits, used to tune radios to particular frequencies.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r>
              <a:rPr lang="en-US" sz="2800" dirty="0"/>
              <a:t> 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83856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Widescreen</PresentationFormat>
  <Paragraphs>25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Eduino Session 3</vt:lpstr>
      <vt:lpstr>Capacitors</vt:lpstr>
      <vt:lpstr>Why do we use capacitors?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Eduino Session 3</dc:title>
  <dc:creator>KITSON Ezra</dc:creator>
  <cp:lastModifiedBy>KITSON Ezra</cp:lastModifiedBy>
  <cp:revision>1</cp:revision>
  <dcterms:created xsi:type="dcterms:W3CDTF">2021-07-17T09:23:01Z</dcterms:created>
  <dcterms:modified xsi:type="dcterms:W3CDTF">2021-07-17T09:55:38Z</dcterms:modified>
</cp:coreProperties>
</file>