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1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7261CC-17DC-4224-8A6E-E206BA6C6F8F}" v="3" dt="2021-07-03T09:48:23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4044" autoAdjust="0"/>
  </p:normalViewPr>
  <p:slideViewPr>
    <p:cSldViewPr snapToGrid="0">
      <p:cViewPr varScale="1">
        <p:scale>
          <a:sx n="83" d="100"/>
          <a:sy n="83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TSON Ezra" userId="0cfdc7dc-d980-4c6e-a8dd-3d4f0cdafa2c" providerId="ADAL" clId="{A5080197-FDE5-4F35-B17D-A4D3C93C3897}"/>
    <pc:docChg chg="undo custSel addSld delSld modSld">
      <pc:chgData name="KITSON Ezra" userId="0cfdc7dc-d980-4c6e-a8dd-3d4f0cdafa2c" providerId="ADAL" clId="{A5080197-FDE5-4F35-B17D-A4D3C93C3897}" dt="2021-07-01T15:22:31.656" v="823" actId="2696"/>
      <pc:docMkLst>
        <pc:docMk/>
      </pc:docMkLst>
      <pc:sldChg chg="modSp mod">
        <pc:chgData name="KITSON Ezra" userId="0cfdc7dc-d980-4c6e-a8dd-3d4f0cdafa2c" providerId="ADAL" clId="{A5080197-FDE5-4F35-B17D-A4D3C93C3897}" dt="2021-07-01T15:22:00.919" v="794" actId="1076"/>
        <pc:sldMkLst>
          <pc:docMk/>
          <pc:sldMk cId="3238839598" sldId="256"/>
        </pc:sldMkLst>
        <pc:spChg chg="mod">
          <ac:chgData name="KITSON Ezra" userId="0cfdc7dc-d980-4c6e-a8dd-3d4f0cdafa2c" providerId="ADAL" clId="{A5080197-FDE5-4F35-B17D-A4D3C93C3897}" dt="2021-07-01T15:21:58.594" v="793" actId="20577"/>
          <ac:spMkLst>
            <pc:docMk/>
            <pc:sldMk cId="3238839598" sldId="256"/>
            <ac:spMk id="2" creationId="{B700C4C2-CE3E-449E-B390-9FFFB3EB2D2B}"/>
          </ac:spMkLst>
        </pc:spChg>
        <pc:spChg chg="mod">
          <ac:chgData name="KITSON Ezra" userId="0cfdc7dc-d980-4c6e-a8dd-3d4f0cdafa2c" providerId="ADAL" clId="{A5080197-FDE5-4F35-B17D-A4D3C93C3897}" dt="2021-07-01T15:22:00.919" v="794" actId="1076"/>
          <ac:spMkLst>
            <pc:docMk/>
            <pc:sldMk cId="3238839598" sldId="256"/>
            <ac:spMk id="3" creationId="{11263526-791D-4986-89B8-7F673ED2225D}"/>
          </ac:spMkLst>
        </pc:spChg>
      </pc:sldChg>
      <pc:sldChg chg="addSp delSp modSp mod modAnim">
        <pc:chgData name="KITSON Ezra" userId="0cfdc7dc-d980-4c6e-a8dd-3d4f0cdafa2c" providerId="ADAL" clId="{A5080197-FDE5-4F35-B17D-A4D3C93C3897}" dt="2021-07-01T15:21:41.498" v="780"/>
        <pc:sldMkLst>
          <pc:docMk/>
          <pc:sldMk cId="3321387509" sldId="259"/>
        </pc:sldMkLst>
        <pc:spChg chg="mod">
          <ac:chgData name="KITSON Ezra" userId="0cfdc7dc-d980-4c6e-a8dd-3d4f0cdafa2c" providerId="ADAL" clId="{A5080197-FDE5-4F35-B17D-A4D3C93C3897}" dt="2021-07-01T15:13:53.339" v="0" actId="20577"/>
          <ac:spMkLst>
            <pc:docMk/>
            <pc:sldMk cId="3321387509" sldId="259"/>
            <ac:spMk id="2" creationId="{020380A1-0039-4226-AAE3-2247836AAB8E}"/>
          </ac:spMkLst>
        </pc:spChg>
        <pc:spChg chg="del">
          <ac:chgData name="KITSON Ezra" userId="0cfdc7dc-d980-4c6e-a8dd-3d4f0cdafa2c" providerId="ADAL" clId="{A5080197-FDE5-4F35-B17D-A4D3C93C3897}" dt="2021-07-01T15:15:17.266" v="1" actId="478"/>
          <ac:spMkLst>
            <pc:docMk/>
            <pc:sldMk cId="3321387509" sldId="259"/>
            <ac:spMk id="3" creationId="{887723EE-7172-4AA6-A4E5-D214EADB173F}"/>
          </ac:spMkLst>
        </pc:spChg>
        <pc:spChg chg="add mod">
          <ac:chgData name="KITSON Ezra" userId="0cfdc7dc-d980-4c6e-a8dd-3d4f0cdafa2c" providerId="ADAL" clId="{A5080197-FDE5-4F35-B17D-A4D3C93C3897}" dt="2021-07-01T15:20:22.987" v="764" actId="1076"/>
          <ac:spMkLst>
            <pc:docMk/>
            <pc:sldMk cId="3321387509" sldId="259"/>
            <ac:spMk id="7" creationId="{1E9C64F7-2861-4ED2-946D-0104BF69DF2C}"/>
          </ac:spMkLst>
        </pc:spChg>
        <pc:spChg chg="add mod">
          <ac:chgData name="KITSON Ezra" userId="0cfdc7dc-d980-4c6e-a8dd-3d4f0cdafa2c" providerId="ADAL" clId="{A5080197-FDE5-4F35-B17D-A4D3C93C3897}" dt="2021-07-01T15:20:25.843" v="765" actId="1076"/>
          <ac:spMkLst>
            <pc:docMk/>
            <pc:sldMk cId="3321387509" sldId="259"/>
            <ac:spMk id="11" creationId="{27410F7B-8075-4DD9-B086-512951C80FC5}"/>
          </ac:spMkLst>
        </pc:spChg>
        <pc:spChg chg="add mod">
          <ac:chgData name="KITSON Ezra" userId="0cfdc7dc-d980-4c6e-a8dd-3d4f0cdafa2c" providerId="ADAL" clId="{A5080197-FDE5-4F35-B17D-A4D3C93C3897}" dt="2021-07-01T15:20:56.171" v="779" actId="20577"/>
          <ac:spMkLst>
            <pc:docMk/>
            <pc:sldMk cId="3321387509" sldId="259"/>
            <ac:spMk id="12" creationId="{401A889A-E6EF-47C5-BD4E-1487A8BE86B8}"/>
          </ac:spMkLst>
        </pc:spChg>
        <pc:picChg chg="add mod">
          <ac:chgData name="KITSON Ezra" userId="0cfdc7dc-d980-4c6e-a8dd-3d4f0cdafa2c" providerId="ADAL" clId="{A5080197-FDE5-4F35-B17D-A4D3C93C3897}" dt="2021-07-01T15:20:17.221" v="761" actId="1076"/>
          <ac:picMkLst>
            <pc:docMk/>
            <pc:sldMk cId="3321387509" sldId="259"/>
            <ac:picMk id="5" creationId="{15A13635-5775-4CDA-8AFE-2CB0519FF693}"/>
          </ac:picMkLst>
        </pc:picChg>
        <pc:cxnChg chg="add mod">
          <ac:chgData name="KITSON Ezra" userId="0cfdc7dc-d980-4c6e-a8dd-3d4f0cdafa2c" providerId="ADAL" clId="{A5080197-FDE5-4F35-B17D-A4D3C93C3897}" dt="2021-07-01T15:20:20.989" v="763" actId="14100"/>
          <ac:cxnSpMkLst>
            <pc:docMk/>
            <pc:sldMk cId="3321387509" sldId="259"/>
            <ac:cxnSpMk id="6" creationId="{F08E2AA3-A4AE-4BBC-8F19-8457FF6E74EC}"/>
          </ac:cxnSpMkLst>
        </pc:cxnChg>
      </pc:sldChg>
      <pc:sldChg chg="new del">
        <pc:chgData name="KITSON Ezra" userId="0cfdc7dc-d980-4c6e-a8dd-3d4f0cdafa2c" providerId="ADAL" clId="{A5080197-FDE5-4F35-B17D-A4D3C93C3897}" dt="2021-07-01T15:21:52.357" v="781" actId="47"/>
        <pc:sldMkLst>
          <pc:docMk/>
          <pc:sldMk cId="1825266716" sldId="260"/>
        </pc:sldMkLst>
      </pc:sldChg>
      <pc:sldChg chg="modSp new del mod">
        <pc:chgData name="KITSON Ezra" userId="0cfdc7dc-d980-4c6e-a8dd-3d4f0cdafa2c" providerId="ADAL" clId="{A5080197-FDE5-4F35-B17D-A4D3C93C3897}" dt="2021-07-01T15:22:31.656" v="823" actId="2696"/>
        <pc:sldMkLst>
          <pc:docMk/>
          <pc:sldMk cId="3333442799" sldId="260"/>
        </pc:sldMkLst>
        <pc:spChg chg="mod">
          <ac:chgData name="KITSON Ezra" userId="0cfdc7dc-d980-4c6e-a8dd-3d4f0cdafa2c" providerId="ADAL" clId="{A5080197-FDE5-4F35-B17D-A4D3C93C3897}" dt="2021-07-01T15:22:23.206" v="822" actId="20577"/>
          <ac:spMkLst>
            <pc:docMk/>
            <pc:sldMk cId="3333442799" sldId="260"/>
            <ac:spMk id="2" creationId="{6BACCB5D-7CB6-44B8-BD60-84AAE125451C}"/>
          </ac:spMkLst>
        </pc:spChg>
      </pc:sldChg>
    </pc:docChg>
  </pc:docChgLst>
  <pc:docChgLst>
    <pc:chgData name="KITSON Ezra" userId="0cfdc7dc-d980-4c6e-a8dd-3d4f0cdafa2c" providerId="ADAL" clId="{147261CC-17DC-4224-8A6E-E206BA6C6F8F}"/>
    <pc:docChg chg="custSel modSld">
      <pc:chgData name="KITSON Ezra" userId="0cfdc7dc-d980-4c6e-a8dd-3d4f0cdafa2c" providerId="ADAL" clId="{147261CC-17DC-4224-8A6E-E206BA6C6F8F}" dt="2021-07-03T09:56:15.736" v="281" actId="20577"/>
      <pc:docMkLst>
        <pc:docMk/>
      </pc:docMkLst>
      <pc:sldChg chg="modNotesTx">
        <pc:chgData name="KITSON Ezra" userId="0cfdc7dc-d980-4c6e-a8dd-3d4f0cdafa2c" providerId="ADAL" clId="{147261CC-17DC-4224-8A6E-E206BA6C6F8F}" dt="2021-07-02T18:34:16.151" v="0"/>
        <pc:sldMkLst>
          <pc:docMk/>
          <pc:sldMk cId="3238839598" sldId="256"/>
        </pc:sldMkLst>
      </pc:sldChg>
      <pc:sldChg chg="modAnim modNotesTx">
        <pc:chgData name="KITSON Ezra" userId="0cfdc7dc-d980-4c6e-a8dd-3d4f0cdafa2c" providerId="ADAL" clId="{147261CC-17DC-4224-8A6E-E206BA6C6F8F}" dt="2021-07-03T09:49:29.669" v="251" actId="20577"/>
        <pc:sldMkLst>
          <pc:docMk/>
          <pc:sldMk cId="2301284880" sldId="257"/>
        </pc:sldMkLst>
      </pc:sldChg>
      <pc:sldChg chg="modNotesTx">
        <pc:chgData name="KITSON Ezra" userId="0cfdc7dc-d980-4c6e-a8dd-3d4f0cdafa2c" providerId="ADAL" clId="{147261CC-17DC-4224-8A6E-E206BA6C6F8F}" dt="2021-07-03T09:56:15.736" v="281" actId="20577"/>
        <pc:sldMkLst>
          <pc:docMk/>
          <pc:sldMk cId="1119792876" sldId="25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1T14:34:24.41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1T14:34:25.37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1T14:34:33.74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02811-17F8-437F-8767-CF02694BFF3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01A5F-90AE-4A6A-93F2-706A859B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1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http://www.falstad.com/circuit/circuitjs.html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01A5F-90AE-4A6A-93F2-706A859B11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488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say the Arduino is 5 volts, we mean there is 5 volts difference between the 5v power pin and the ground. This difference is only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01A5F-90AE-4A6A-93F2-706A859B11F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481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GB" dirty="0"/>
              <a:t>how html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01A5F-90AE-4A6A-93F2-706A859B11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955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4EC4E-BD21-472D-992F-E19314712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5C88E-B824-4142-AF75-52DCA225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0EFE-FADE-4176-8A73-4C9CAB79C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4F3B-6606-4525-85D1-92B1BEC80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89A07-2061-4B79-9248-673E8567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07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A9FC9-DD87-4AC9-AAD2-2C4D1B0A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6DB43-6EED-4A79-A58C-DA90A6E47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31EA5-2D7A-49D6-BB1C-0F7EE3587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CDE37-7943-4AF0-B0C1-F85EA2B42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6498D-BB9C-4D4A-B1CE-9A6A22F8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428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A3CF25-6765-4BFC-81BF-5D3AAED35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15072-6CB5-4753-AA80-308459DE8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C5367-5D12-45C9-B614-CC3C308C5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DE4DD-1B24-4442-97E4-ED20CC2A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9CE3C-BFD6-4561-8843-16C64CCF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3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9239F-F2CF-47B8-B6EC-456DCA8B0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11E1D-A20C-49E6-BCBA-39D0BB29A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23BD4-9334-4CFD-A57C-5221DB37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B0D08-7D41-4717-9432-A5F56F03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10AB6-A79B-4437-BAA6-FA1B3D2D6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96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A2B2C-CFCA-48C8-AF54-EE1CFA39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88E3B-B4EC-4221-9ABD-47A629E7D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26FBE-13F6-4D49-A955-7C35AB3FC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37BFF-9F1D-4315-A7B5-1C1FD81E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22F6C-08BB-419E-8692-4D7568B2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0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F2342-82C1-44AB-882F-83E852645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D00D1-1CE0-41AA-AAC2-F89290AD9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9A344-6159-4DF9-A9F5-09300791E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B0BC6-04CA-4EBD-9955-CE29665B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FFE91-409E-492A-9756-9D29F4E5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641C2-8CD6-45B8-AF87-85122C1A1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09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BFE2-CE78-4657-81F2-CA4B04D31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2F2AE-B8CE-407D-94AE-305EE68C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F863F-651A-41B3-ADDE-0E029333E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13F0ED-04C3-42C8-AF5D-A7BDAF203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D4C951-9230-4DF5-9BF5-099182AA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C7EEE0-3BF7-4B18-A291-24F3DD17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A5BDC-368E-4432-B4C0-8DC111A0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8ECF3-E864-4A2D-BB3C-F3C5E8E81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05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63D7F-1F8B-48C1-98A1-35BD37B70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3BC09-3307-4043-94E1-E9CE91227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ED3EC-4FDD-4753-AAAA-BCD96EC8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364F6-AB30-42D2-96D2-225B2095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0F177-9759-4D8D-8047-E0990FF8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3087F7-7D64-45F8-BD62-C3F94E5E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A9D2D3-925E-46D6-9B56-485BBEAD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0F25-2D68-4E8F-9BDF-0F8FF5C92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E4B2C-3857-4880-A333-7E73CFEB6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608714-CB7F-4E4A-B682-8D12DC7BD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5D85B-2331-4543-9618-B746A7C4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95DB9-010A-4A33-A2D2-6F782754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CB0F9-9387-4FF1-B125-0A2947B5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55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0E86-9DDE-4AF1-8AAA-4AE1E8C9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57D6EF-E98F-4D7A-B99B-BC2482FED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24382-3436-44BD-848D-585A02832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25BCC-F529-4F8E-8672-2285BEB8F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15413-455A-4400-A9C5-1939D2EF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5BAC1-FA5B-440E-B9C4-D8AE88FBE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3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3AA83-0F74-4D0B-A2C3-BA956B548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35E92-D20B-4EAC-9671-ED08AD3F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65981-373D-4FD9-97AB-D50693B67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DB49E-3079-4D6C-9C1B-AC77BFB5DA16}" type="datetimeFigureOut">
              <a:rPr lang="en-GB" smtClean="0"/>
              <a:t>03/07/2021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83B5F-435B-43D4-90FD-40DD3ED13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FA146-776D-42CF-9DF5-F5D8D0984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65477-0094-4E18-9F0B-20A63E40F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81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0C4C2-CE3E-449E-B390-9FFFB3EB2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Eduino Session 2 Recap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Resistors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63526-791D-4986-89B8-7F673ED22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9793"/>
            <a:ext cx="9144000" cy="1655762"/>
          </a:xfrm>
        </p:spPr>
        <p:txBody>
          <a:bodyPr/>
          <a:lstStyle/>
          <a:p>
            <a:r>
              <a:rPr lang="en-US" dirty="0"/>
              <a:t>03/07/2021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83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87902-E1D5-46EF-87B7-0B857B8EF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Get to Know your Tools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F5073A-C93F-4DC0-9A95-26E4DFD00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946" y="1473460"/>
            <a:ext cx="5134692" cy="32103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38B6261-AC22-4F7C-8341-2D93FA7C1A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1650" y="1268643"/>
            <a:ext cx="2219635" cy="18100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A442D8-6EFD-4C43-86F3-66636B49E5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6425" y="3091452"/>
            <a:ext cx="4477375" cy="178142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E99DAE5-23CB-493B-9E11-8E6B078A5245}"/>
                  </a:ext>
                </a:extLst>
              </p14:cNvPr>
              <p14:cNvContentPartPr/>
              <p14:nvPr/>
            </p14:nvContentPartPr>
            <p14:xfrm>
              <a:off x="2467332" y="3303004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E99DAE5-23CB-493B-9E11-8E6B078A524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58332" y="329436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259619D-D5DB-4D0B-8B1C-BE3858A059B6}"/>
                  </a:ext>
                </a:extLst>
              </p14:cNvPr>
              <p14:cNvContentPartPr/>
              <p14:nvPr/>
            </p14:nvContentPartPr>
            <p14:xfrm>
              <a:off x="3254292" y="3047764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259619D-D5DB-4D0B-8B1C-BE3858A059B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245292" y="303876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4EFCF3C-B385-422C-A946-8633DB99AB6E}"/>
                  </a:ext>
                </a:extLst>
              </p14:cNvPr>
              <p14:cNvContentPartPr/>
              <p14:nvPr/>
            </p14:nvContentPartPr>
            <p14:xfrm>
              <a:off x="2890332" y="3795124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4EFCF3C-B385-422C-A946-8633DB99AB6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81692" y="3786124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8E6CEB79-5C7A-4368-B9F3-9AADFA9E3A26}"/>
              </a:ext>
            </a:extLst>
          </p:cNvPr>
          <p:cNvSpPr txBox="1"/>
          <p:nvPr/>
        </p:nvSpPr>
        <p:spPr>
          <a:xfrm>
            <a:off x="2154803" y="4848258"/>
            <a:ext cx="8221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Voltage (volts) is the difference in energy between one point in a circuit and another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06436E-9B69-4F5B-BC32-384F88F83698}"/>
              </a:ext>
            </a:extLst>
          </p:cNvPr>
          <p:cNvSpPr txBox="1"/>
          <p:nvPr/>
        </p:nvSpPr>
        <p:spPr>
          <a:xfrm>
            <a:off x="2154803" y="5382016"/>
            <a:ext cx="8921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Current (amps) is the amount of electrical charge flowing past a specific point in your circuit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5CD42C-846E-46E9-80EB-2B24A3861494}"/>
              </a:ext>
            </a:extLst>
          </p:cNvPr>
          <p:cNvSpPr txBox="1"/>
          <p:nvPr/>
        </p:nvSpPr>
        <p:spPr>
          <a:xfrm>
            <a:off x="2154803" y="5915774"/>
            <a:ext cx="7957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Resistance (ohms) is how much a component resists the flow of electrical energy. </a:t>
            </a:r>
          </a:p>
        </p:txBody>
      </p:sp>
    </p:spTree>
    <p:extLst>
      <p:ext uri="{BB962C8B-B14F-4D97-AF65-F5344CB8AC3E}">
        <p14:creationId xmlns:p14="http://schemas.microsoft.com/office/powerpoint/2010/main" val="230128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D53BC60-8F87-4D4B-A099-404F0295E303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Exercise 1: Get to Know your Tools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BB7956-581C-4F43-92D0-3FB29CE7B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12" y="2128435"/>
            <a:ext cx="3543795" cy="2886478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D6FD278-94EF-4E73-B621-118569DBDEA1}"/>
              </a:ext>
            </a:extLst>
          </p:cNvPr>
          <p:cNvCxnSpPr>
            <a:cxnSpLocks/>
          </p:cNvCxnSpPr>
          <p:nvPr/>
        </p:nvCxnSpPr>
        <p:spPr>
          <a:xfrm flipH="1">
            <a:off x="3816626" y="2926080"/>
            <a:ext cx="1025718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07BC8F2-1ABE-4B98-88AE-4C0AF0019E00}"/>
              </a:ext>
            </a:extLst>
          </p:cNvPr>
          <p:cNvSpPr txBox="1"/>
          <p:nvPr/>
        </p:nvSpPr>
        <p:spPr>
          <a:xfrm>
            <a:off x="4904052" y="2741414"/>
            <a:ext cx="2445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Why 220 ohm resistor?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564B6-8CAE-4AF7-96AA-2966C39D98A3}"/>
              </a:ext>
            </a:extLst>
          </p:cNvPr>
          <p:cNvSpPr txBox="1"/>
          <p:nvPr/>
        </p:nvSpPr>
        <p:spPr>
          <a:xfrm>
            <a:off x="5857461" y="3429000"/>
            <a:ext cx="496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LEDs typically require 10 to 20 mA (0.01 or 0.02 A)</a:t>
            </a:r>
            <a:endParaRPr lang="en-GB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ECDA95-B663-4B8C-ABA9-55FDF41B3F9D}"/>
              </a:ext>
            </a:extLst>
          </p:cNvPr>
          <p:cNvSpPr txBox="1"/>
          <p:nvPr/>
        </p:nvSpPr>
        <p:spPr>
          <a:xfrm>
            <a:off x="5857461" y="3931920"/>
            <a:ext cx="3744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LEDs have a forward voltage of ~ 2 V.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4B6174-68DB-4993-AC25-1B43C7898CBD}"/>
              </a:ext>
            </a:extLst>
          </p:cNvPr>
          <p:cNvSpPr txBox="1"/>
          <p:nvPr/>
        </p:nvSpPr>
        <p:spPr>
          <a:xfrm>
            <a:off x="6047168" y="4511992"/>
            <a:ext cx="244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 – 2 / 0.02 = 150 Ohms</a:t>
            </a:r>
            <a:endParaRPr lang="en-GB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910809-5DE2-454F-AD3C-53CFC281CEB5}"/>
              </a:ext>
            </a:extLst>
          </p:cNvPr>
          <p:cNvSpPr txBox="1"/>
          <p:nvPr/>
        </p:nvSpPr>
        <p:spPr>
          <a:xfrm>
            <a:off x="6047168" y="4980748"/>
            <a:ext cx="244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 – 2 / 0.01 = 300 Ohms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24CC5D-7BC9-48BF-816D-7FFC69693947}"/>
              </a:ext>
            </a:extLst>
          </p:cNvPr>
          <p:cNvSpPr txBox="1"/>
          <p:nvPr/>
        </p:nvSpPr>
        <p:spPr>
          <a:xfrm>
            <a:off x="5229404" y="5517832"/>
            <a:ext cx="492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We need a resistor between 150 and 300 Ohms. 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BD328DD9-F95C-437C-8F8A-2188FB0EC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985" y="1582163"/>
            <a:ext cx="3744936" cy="1490007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CF53EEA8-EA30-47C3-8D89-D33B603A1FCC}"/>
              </a:ext>
            </a:extLst>
          </p:cNvPr>
          <p:cNvSpPr txBox="1"/>
          <p:nvPr/>
        </p:nvSpPr>
        <p:spPr>
          <a:xfrm>
            <a:off x="3037051" y="414266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-2v</a:t>
            </a:r>
            <a:endParaRPr lang="en-GB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DC30A3A-940E-4564-B9D7-FB03A9D2ABC1}"/>
              </a:ext>
            </a:extLst>
          </p:cNvPr>
          <p:cNvSpPr txBox="1"/>
          <p:nvPr/>
        </p:nvSpPr>
        <p:spPr>
          <a:xfrm>
            <a:off x="3037051" y="288750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-3v</a:t>
            </a:r>
            <a:endParaRPr lang="en-GB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79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4" grpId="0"/>
      <p:bldP spid="55" grpId="0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80A1-0039-4226-AAE3-2247836AA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Spaceship interface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A13635-5775-4CDA-8AFE-2CB0519FF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98" y="2369741"/>
            <a:ext cx="5287113" cy="3048425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08E2AA3-A4AE-4BBC-8F19-8457FF6E74EC}"/>
              </a:ext>
            </a:extLst>
          </p:cNvPr>
          <p:cNvCxnSpPr>
            <a:cxnSpLocks/>
          </p:cNvCxnSpPr>
          <p:nvPr/>
        </p:nvCxnSpPr>
        <p:spPr>
          <a:xfrm flipH="1">
            <a:off x="3418283" y="4878205"/>
            <a:ext cx="2566881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E9C64F7-2861-4ED2-946D-0104BF69DF2C}"/>
              </a:ext>
            </a:extLst>
          </p:cNvPr>
          <p:cNvSpPr txBox="1"/>
          <p:nvPr/>
        </p:nvSpPr>
        <p:spPr>
          <a:xfrm>
            <a:off x="6096000" y="4693539"/>
            <a:ext cx="2445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Why 10k ohm resistor?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410F7B-8075-4DD9-B086-512951C80FC5}"/>
              </a:ext>
            </a:extLst>
          </p:cNvPr>
          <p:cNvSpPr txBox="1"/>
          <p:nvPr/>
        </p:nvSpPr>
        <p:spPr>
          <a:xfrm>
            <a:off x="6382991" y="2369741"/>
            <a:ext cx="4140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Pin 2 is being used to perform </a:t>
            </a:r>
            <a:r>
              <a:rPr lang="en-US" b="1" dirty="0">
                <a:solidFill>
                  <a:srgbClr val="FF0000"/>
                </a:solidFill>
              </a:rPr>
              <a:t>digital read</a:t>
            </a:r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1A889A-E6EF-47C5-BD4E-1487A8BE86B8}"/>
              </a:ext>
            </a:extLst>
          </p:cNvPr>
          <p:cNvSpPr txBox="1"/>
          <p:nvPr/>
        </p:nvSpPr>
        <p:spPr>
          <a:xfrm>
            <a:off x="6382991" y="2917662"/>
            <a:ext cx="5356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If there was no resistor it might detect a current in the</a:t>
            </a:r>
          </a:p>
          <a:p>
            <a:r>
              <a:rPr lang="en-US" b="1" dirty="0"/>
              <a:t>environment even if the button wasn’t pressed. </a:t>
            </a:r>
          </a:p>
        </p:txBody>
      </p:sp>
    </p:spTree>
    <p:extLst>
      <p:ext uri="{BB962C8B-B14F-4D97-AF65-F5344CB8AC3E}">
        <p14:creationId xmlns:p14="http://schemas.microsoft.com/office/powerpoint/2010/main" val="332138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Widescreen</PresentationFormat>
  <Paragraphs>26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Eduino Session 2 Recap  Resistors</vt:lpstr>
      <vt:lpstr>Exercise 1: Get to Know your Tools</vt:lpstr>
      <vt:lpstr>PowerPoint Presentation</vt:lpstr>
      <vt:lpstr>Exercise 2: Spaceship interface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Eduino Session 2 Recap</dc:title>
  <dc:creator>KITSON Ezra</dc:creator>
  <cp:lastModifiedBy>KITSON Ezra</cp:lastModifiedBy>
  <cp:revision>5</cp:revision>
  <dcterms:created xsi:type="dcterms:W3CDTF">2021-07-01T14:29:00Z</dcterms:created>
  <dcterms:modified xsi:type="dcterms:W3CDTF">2021-07-03T09:56:28Z</dcterms:modified>
</cp:coreProperties>
</file>